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gif" ContentType="image/gif"/>
  <Default Extension="emf" ContentType="image/x-emf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3"/>
    <p:sldMasterId id="2147483677" r:id="rId4"/>
  </p:sldMasterIdLst>
  <p:notesMasterIdLst>
    <p:notesMasterId r:id="rId27"/>
  </p:notesMasterIdLst>
  <p:sldIdLst>
    <p:sldId id="261" r:id="rId5"/>
    <p:sldId id="264" r:id="rId6"/>
    <p:sldId id="322" r:id="rId7"/>
    <p:sldId id="258" r:id="rId8"/>
    <p:sldId id="278" r:id="rId9"/>
    <p:sldId id="268" r:id="rId10"/>
    <p:sldId id="371" r:id="rId11"/>
    <p:sldId id="329" r:id="rId12"/>
    <p:sldId id="319" r:id="rId13"/>
    <p:sldId id="276" r:id="rId14"/>
    <p:sldId id="317" r:id="rId15"/>
    <p:sldId id="308" r:id="rId16"/>
    <p:sldId id="306" r:id="rId17"/>
    <p:sldId id="388" r:id="rId18"/>
    <p:sldId id="318" r:id="rId19"/>
    <p:sldId id="400" r:id="rId20"/>
    <p:sldId id="280" r:id="rId21"/>
    <p:sldId id="309" r:id="rId22"/>
    <p:sldId id="330" r:id="rId23"/>
    <p:sldId id="315" r:id="rId24"/>
    <p:sldId id="273" r:id="rId25"/>
    <p:sldId id="274" r:id="rId26"/>
    <p:sldId id="331" r:id="rId28"/>
    <p:sldId id="285" r:id="rId29"/>
    <p:sldId id="370" r:id="rId30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A82B"/>
    <a:srgbClr val="FFF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0" autoAdjust="0"/>
    <p:restoredTop sz="94670" autoAdjust="0"/>
  </p:normalViewPr>
  <p:slideViewPr>
    <p:cSldViewPr snapToGrid="0" showGuides="1">
      <p:cViewPr varScale="1">
        <p:scale>
          <a:sx n="89" d="100"/>
          <a:sy n="89" d="100"/>
        </p:scale>
        <p:origin x="56" y="172"/>
      </p:cViewPr>
      <p:guideLst>
        <p:guide pos="648"/>
        <p:guide pos="7024"/>
        <p:guide orient="horz" pos="2200"/>
      </p:guideLst>
    </p:cSldViewPr>
  </p:slideViewPr>
  <p:outlineViewPr>
    <p:cViewPr>
      <p:scale>
        <a:sx n="33" d="100"/>
        <a:sy n="33" d="100"/>
      </p:scale>
      <p:origin x="0" y="-821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9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4" Type="http://schemas.openxmlformats.org/officeDocument/2006/relationships/tags" Target="tags/tag10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5" Type="http://schemas.openxmlformats.org/officeDocument/2006/relationships/image" Target="../media/image23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9372D-B375-4B33-9D4C-47E07C6DFD3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83E68-452B-4F73-A221-3D35EE99450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383E68-452B-4F73-A221-3D35EE9945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emf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7371204" y="3894957"/>
            <a:ext cx="4080355" cy="2152431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6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7371204" y="1437725"/>
            <a:ext cx="4080355" cy="2152432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8206801" y="1617092"/>
            <a:ext cx="2968831" cy="2968831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zh-CN" altLang="en-US" dirty="0"/>
          </a:p>
        </p:txBody>
      </p:sp>
      <p:sp>
        <p:nvSpPr>
          <p:cNvPr id="16" name="图片占位符 17"/>
          <p:cNvSpPr>
            <a:spLocks noGrp="1"/>
          </p:cNvSpPr>
          <p:nvPr>
            <p:ph type="pic" sz="quarter" idx="11"/>
          </p:nvPr>
        </p:nvSpPr>
        <p:spPr>
          <a:xfrm>
            <a:off x="4606668" y="1617092"/>
            <a:ext cx="2968831" cy="2968831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zh-CN" altLang="en-US" dirty="0"/>
          </a:p>
        </p:txBody>
      </p:sp>
      <p:sp>
        <p:nvSpPr>
          <p:cNvPr id="21" name="图片占位符 17"/>
          <p:cNvSpPr>
            <a:spLocks noGrp="1"/>
          </p:cNvSpPr>
          <p:nvPr>
            <p:ph type="pic" sz="quarter" idx="12"/>
          </p:nvPr>
        </p:nvSpPr>
        <p:spPr>
          <a:xfrm>
            <a:off x="1006536" y="1617092"/>
            <a:ext cx="2968831" cy="2968831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9" name="图片占位符 28"/>
          <p:cNvSpPr>
            <a:spLocks noGrp="1"/>
          </p:cNvSpPr>
          <p:nvPr>
            <p:ph type="pic" sz="quarter" idx="10"/>
          </p:nvPr>
        </p:nvSpPr>
        <p:spPr>
          <a:xfrm>
            <a:off x="6182592" y="1765736"/>
            <a:ext cx="1786039" cy="1792012"/>
          </a:xfrm>
          <a:custGeom>
            <a:avLst/>
            <a:gdLst>
              <a:gd name="connsiteX0" fmla="*/ 0 w 1786039"/>
              <a:gd name="connsiteY0" fmla="*/ 0 h 1792012"/>
              <a:gd name="connsiteX1" fmla="*/ 1786039 w 1786039"/>
              <a:gd name="connsiteY1" fmla="*/ 0 h 1792012"/>
              <a:gd name="connsiteX2" fmla="*/ 1786039 w 1786039"/>
              <a:gd name="connsiteY2" fmla="*/ 1792012 h 1792012"/>
              <a:gd name="connsiteX3" fmla="*/ 370880 w 1786039"/>
              <a:gd name="connsiteY3" fmla="*/ 1792012 h 1792012"/>
              <a:gd name="connsiteX4" fmla="*/ 0 w 1786039"/>
              <a:gd name="connsiteY4" fmla="*/ 1425138 h 179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39" h="1792012">
                <a:moveTo>
                  <a:pt x="0" y="0"/>
                </a:moveTo>
                <a:lnTo>
                  <a:pt x="1786039" y="0"/>
                </a:lnTo>
                <a:lnTo>
                  <a:pt x="1786039" y="1792012"/>
                </a:lnTo>
                <a:lnTo>
                  <a:pt x="370880" y="1792012"/>
                </a:lnTo>
                <a:lnTo>
                  <a:pt x="0" y="1425138"/>
                </a:ln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1"/>
          </p:nvPr>
        </p:nvSpPr>
        <p:spPr>
          <a:xfrm>
            <a:off x="4225876" y="1765736"/>
            <a:ext cx="1786039" cy="1792012"/>
          </a:xfrm>
          <a:custGeom>
            <a:avLst/>
            <a:gdLst>
              <a:gd name="connsiteX0" fmla="*/ 0 w 1786039"/>
              <a:gd name="connsiteY0" fmla="*/ 0 h 1792012"/>
              <a:gd name="connsiteX1" fmla="*/ 1786039 w 1786039"/>
              <a:gd name="connsiteY1" fmla="*/ 0 h 1792012"/>
              <a:gd name="connsiteX2" fmla="*/ 1786039 w 1786039"/>
              <a:gd name="connsiteY2" fmla="*/ 1418731 h 1792012"/>
              <a:gd name="connsiteX3" fmla="*/ 1416789 w 1786039"/>
              <a:gd name="connsiteY3" fmla="*/ 1792012 h 1792012"/>
              <a:gd name="connsiteX4" fmla="*/ 0 w 1786039"/>
              <a:gd name="connsiteY4" fmla="*/ 1792012 h 179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39" h="1792012">
                <a:moveTo>
                  <a:pt x="0" y="0"/>
                </a:moveTo>
                <a:lnTo>
                  <a:pt x="1786039" y="0"/>
                </a:lnTo>
                <a:lnTo>
                  <a:pt x="1786039" y="1418731"/>
                </a:lnTo>
                <a:lnTo>
                  <a:pt x="1416789" y="1792012"/>
                </a:lnTo>
                <a:lnTo>
                  <a:pt x="0" y="1792012"/>
                </a:ln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4230584" y="3715411"/>
            <a:ext cx="1786039" cy="1792012"/>
          </a:xfrm>
          <a:custGeom>
            <a:avLst/>
            <a:gdLst>
              <a:gd name="connsiteX0" fmla="*/ 0 w 1786039"/>
              <a:gd name="connsiteY0" fmla="*/ 0 h 1792012"/>
              <a:gd name="connsiteX1" fmla="*/ 1416801 w 1786039"/>
              <a:gd name="connsiteY1" fmla="*/ 0 h 1792012"/>
              <a:gd name="connsiteX2" fmla="*/ 1786039 w 1786039"/>
              <a:gd name="connsiteY2" fmla="*/ 365250 h 1792012"/>
              <a:gd name="connsiteX3" fmla="*/ 1786039 w 1786039"/>
              <a:gd name="connsiteY3" fmla="*/ 1792012 h 1792012"/>
              <a:gd name="connsiteX4" fmla="*/ 0 w 1786039"/>
              <a:gd name="connsiteY4" fmla="*/ 1792012 h 179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39" h="1792012">
                <a:moveTo>
                  <a:pt x="0" y="0"/>
                </a:moveTo>
                <a:lnTo>
                  <a:pt x="1416801" y="0"/>
                </a:lnTo>
                <a:lnTo>
                  <a:pt x="1786039" y="365250"/>
                </a:lnTo>
                <a:lnTo>
                  <a:pt x="1786039" y="1792012"/>
                </a:lnTo>
                <a:lnTo>
                  <a:pt x="0" y="1792012"/>
                </a:ln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3"/>
          </p:nvPr>
        </p:nvSpPr>
        <p:spPr>
          <a:xfrm>
            <a:off x="6187299" y="3715411"/>
            <a:ext cx="1786039" cy="1792012"/>
          </a:xfrm>
          <a:custGeom>
            <a:avLst/>
            <a:gdLst>
              <a:gd name="connsiteX0" fmla="*/ 353370 w 1786039"/>
              <a:gd name="connsiteY0" fmla="*/ 0 h 1792012"/>
              <a:gd name="connsiteX1" fmla="*/ 1786039 w 1786039"/>
              <a:gd name="connsiteY1" fmla="*/ 0 h 1792012"/>
              <a:gd name="connsiteX2" fmla="*/ 1786039 w 1786039"/>
              <a:gd name="connsiteY2" fmla="*/ 1792012 h 1792012"/>
              <a:gd name="connsiteX3" fmla="*/ 0 w 1786039"/>
              <a:gd name="connsiteY3" fmla="*/ 1792012 h 1792012"/>
              <a:gd name="connsiteX4" fmla="*/ 0 w 1786039"/>
              <a:gd name="connsiteY4" fmla="*/ 357228 h 179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039" h="1792012">
                <a:moveTo>
                  <a:pt x="353370" y="0"/>
                </a:moveTo>
                <a:lnTo>
                  <a:pt x="1786039" y="0"/>
                </a:lnTo>
                <a:lnTo>
                  <a:pt x="1786039" y="1792012"/>
                </a:lnTo>
                <a:lnTo>
                  <a:pt x="0" y="1792012"/>
                </a:lnTo>
                <a:lnTo>
                  <a:pt x="0" y="357228"/>
                </a:ln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5" name="图片占位符 44"/>
          <p:cNvSpPr>
            <a:spLocks noGrp="1"/>
          </p:cNvSpPr>
          <p:nvPr>
            <p:ph type="pic" sz="quarter" idx="14"/>
          </p:nvPr>
        </p:nvSpPr>
        <p:spPr>
          <a:xfrm>
            <a:off x="9490514" y="2002970"/>
            <a:ext cx="1587486" cy="1586960"/>
          </a:xfrm>
          <a:custGeom>
            <a:avLst/>
            <a:gdLst>
              <a:gd name="connsiteX0" fmla="*/ 793743 w 1587486"/>
              <a:gd name="connsiteY0" fmla="*/ 0 h 1586960"/>
              <a:gd name="connsiteX1" fmla="*/ 1587486 w 1587486"/>
              <a:gd name="connsiteY1" fmla="*/ 793480 h 1586960"/>
              <a:gd name="connsiteX2" fmla="*/ 793743 w 1587486"/>
              <a:gd name="connsiteY2" fmla="*/ 1586960 h 1586960"/>
              <a:gd name="connsiteX3" fmla="*/ 0 w 1587486"/>
              <a:gd name="connsiteY3" fmla="*/ 793480 h 1586960"/>
              <a:gd name="connsiteX4" fmla="*/ 793743 w 1587486"/>
              <a:gd name="connsiteY4" fmla="*/ 0 h 15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86" h="1586960">
                <a:moveTo>
                  <a:pt x="793743" y="0"/>
                </a:moveTo>
                <a:cubicBezTo>
                  <a:pt x="1232115" y="0"/>
                  <a:pt x="1587486" y="355253"/>
                  <a:pt x="1587486" y="793480"/>
                </a:cubicBezTo>
                <a:cubicBezTo>
                  <a:pt x="1587486" y="1231707"/>
                  <a:pt x="1232115" y="1586960"/>
                  <a:pt x="793743" y="1586960"/>
                </a:cubicBezTo>
                <a:cubicBezTo>
                  <a:pt x="355371" y="1586960"/>
                  <a:pt x="0" y="1231707"/>
                  <a:pt x="0" y="793480"/>
                </a:cubicBezTo>
                <a:cubicBezTo>
                  <a:pt x="0" y="355253"/>
                  <a:pt x="355371" y="0"/>
                  <a:pt x="793743" y="0"/>
                </a:cubicBez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  <p:sp>
        <p:nvSpPr>
          <p:cNvPr id="44" name="图片占位符 43"/>
          <p:cNvSpPr>
            <a:spLocks noGrp="1"/>
          </p:cNvSpPr>
          <p:nvPr>
            <p:ph type="pic" sz="quarter" idx="15"/>
          </p:nvPr>
        </p:nvSpPr>
        <p:spPr>
          <a:xfrm>
            <a:off x="7390935" y="2004161"/>
            <a:ext cx="1587488" cy="1586960"/>
          </a:xfrm>
          <a:custGeom>
            <a:avLst/>
            <a:gdLst>
              <a:gd name="connsiteX0" fmla="*/ 793744 w 1587488"/>
              <a:gd name="connsiteY0" fmla="*/ 0 h 1586960"/>
              <a:gd name="connsiteX1" fmla="*/ 1587488 w 1587488"/>
              <a:gd name="connsiteY1" fmla="*/ 793480 h 1586960"/>
              <a:gd name="connsiteX2" fmla="*/ 793744 w 1587488"/>
              <a:gd name="connsiteY2" fmla="*/ 1586960 h 1586960"/>
              <a:gd name="connsiteX3" fmla="*/ 0 w 1587488"/>
              <a:gd name="connsiteY3" fmla="*/ 793480 h 1586960"/>
              <a:gd name="connsiteX4" fmla="*/ 793744 w 1587488"/>
              <a:gd name="connsiteY4" fmla="*/ 0 h 15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88" h="1586960">
                <a:moveTo>
                  <a:pt x="793744" y="0"/>
                </a:moveTo>
                <a:cubicBezTo>
                  <a:pt x="1232117" y="0"/>
                  <a:pt x="1587488" y="355253"/>
                  <a:pt x="1587488" y="793480"/>
                </a:cubicBezTo>
                <a:cubicBezTo>
                  <a:pt x="1587488" y="1231707"/>
                  <a:pt x="1232117" y="1586960"/>
                  <a:pt x="793744" y="1586960"/>
                </a:cubicBezTo>
                <a:cubicBezTo>
                  <a:pt x="355371" y="1586960"/>
                  <a:pt x="0" y="1231707"/>
                  <a:pt x="0" y="793480"/>
                </a:cubicBezTo>
                <a:cubicBezTo>
                  <a:pt x="0" y="355253"/>
                  <a:pt x="355371" y="0"/>
                  <a:pt x="793744" y="0"/>
                </a:cubicBezTo>
                <a:close/>
              </a:path>
            </a:pathLst>
          </a:custGeom>
          <a:ln w="381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  <p:sp>
        <p:nvSpPr>
          <p:cNvPr id="43" name="图片占位符 42"/>
          <p:cNvSpPr>
            <a:spLocks noGrp="1"/>
          </p:cNvSpPr>
          <p:nvPr>
            <p:ph type="pic" sz="quarter" idx="16"/>
          </p:nvPr>
        </p:nvSpPr>
        <p:spPr>
          <a:xfrm>
            <a:off x="5291357" y="2002970"/>
            <a:ext cx="1587486" cy="1586960"/>
          </a:xfrm>
          <a:custGeom>
            <a:avLst/>
            <a:gdLst>
              <a:gd name="connsiteX0" fmla="*/ 793743 w 1587486"/>
              <a:gd name="connsiteY0" fmla="*/ 0 h 1586960"/>
              <a:gd name="connsiteX1" fmla="*/ 1587486 w 1587486"/>
              <a:gd name="connsiteY1" fmla="*/ 793480 h 1586960"/>
              <a:gd name="connsiteX2" fmla="*/ 793743 w 1587486"/>
              <a:gd name="connsiteY2" fmla="*/ 1586960 h 1586960"/>
              <a:gd name="connsiteX3" fmla="*/ 0 w 1587486"/>
              <a:gd name="connsiteY3" fmla="*/ 793480 h 1586960"/>
              <a:gd name="connsiteX4" fmla="*/ 793743 w 1587486"/>
              <a:gd name="connsiteY4" fmla="*/ 0 h 15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86" h="1586960">
                <a:moveTo>
                  <a:pt x="793743" y="0"/>
                </a:moveTo>
                <a:cubicBezTo>
                  <a:pt x="1232115" y="0"/>
                  <a:pt x="1587486" y="355253"/>
                  <a:pt x="1587486" y="793480"/>
                </a:cubicBezTo>
                <a:cubicBezTo>
                  <a:pt x="1587486" y="1231707"/>
                  <a:pt x="1232115" y="1586960"/>
                  <a:pt x="793743" y="1586960"/>
                </a:cubicBezTo>
                <a:cubicBezTo>
                  <a:pt x="355371" y="1586960"/>
                  <a:pt x="0" y="1231707"/>
                  <a:pt x="0" y="793480"/>
                </a:cubicBezTo>
                <a:cubicBezTo>
                  <a:pt x="0" y="355253"/>
                  <a:pt x="355371" y="0"/>
                  <a:pt x="793743" y="0"/>
                </a:cubicBez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  <p:sp>
        <p:nvSpPr>
          <p:cNvPr id="42" name="图片占位符 41"/>
          <p:cNvSpPr>
            <a:spLocks noGrp="1"/>
          </p:cNvSpPr>
          <p:nvPr>
            <p:ph type="pic" sz="quarter" idx="17"/>
          </p:nvPr>
        </p:nvSpPr>
        <p:spPr>
          <a:xfrm>
            <a:off x="3191778" y="2004161"/>
            <a:ext cx="1587488" cy="1586960"/>
          </a:xfrm>
          <a:custGeom>
            <a:avLst/>
            <a:gdLst>
              <a:gd name="connsiteX0" fmla="*/ 793744 w 1587488"/>
              <a:gd name="connsiteY0" fmla="*/ 0 h 1586960"/>
              <a:gd name="connsiteX1" fmla="*/ 1587488 w 1587488"/>
              <a:gd name="connsiteY1" fmla="*/ 793480 h 1586960"/>
              <a:gd name="connsiteX2" fmla="*/ 793744 w 1587488"/>
              <a:gd name="connsiteY2" fmla="*/ 1586960 h 1586960"/>
              <a:gd name="connsiteX3" fmla="*/ 0 w 1587488"/>
              <a:gd name="connsiteY3" fmla="*/ 793480 h 1586960"/>
              <a:gd name="connsiteX4" fmla="*/ 793744 w 1587488"/>
              <a:gd name="connsiteY4" fmla="*/ 0 h 15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88" h="1586960">
                <a:moveTo>
                  <a:pt x="793744" y="0"/>
                </a:moveTo>
                <a:cubicBezTo>
                  <a:pt x="1232117" y="0"/>
                  <a:pt x="1587488" y="355253"/>
                  <a:pt x="1587488" y="793480"/>
                </a:cubicBezTo>
                <a:cubicBezTo>
                  <a:pt x="1587488" y="1231707"/>
                  <a:pt x="1232117" y="1586960"/>
                  <a:pt x="793744" y="1586960"/>
                </a:cubicBezTo>
                <a:cubicBezTo>
                  <a:pt x="355371" y="1586960"/>
                  <a:pt x="0" y="1231707"/>
                  <a:pt x="0" y="793480"/>
                </a:cubicBezTo>
                <a:cubicBezTo>
                  <a:pt x="0" y="355253"/>
                  <a:pt x="355371" y="0"/>
                  <a:pt x="793744" y="0"/>
                </a:cubicBezTo>
                <a:close/>
              </a:path>
            </a:pathLst>
          </a:custGeom>
          <a:ln w="38100">
            <a:solidFill>
              <a:schemeClr val="accent2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  <p:sp>
        <p:nvSpPr>
          <p:cNvPr id="41" name="图片占位符 40"/>
          <p:cNvSpPr>
            <a:spLocks noGrp="1"/>
          </p:cNvSpPr>
          <p:nvPr>
            <p:ph type="pic" sz="quarter" idx="18"/>
          </p:nvPr>
        </p:nvSpPr>
        <p:spPr>
          <a:xfrm>
            <a:off x="1092200" y="2004161"/>
            <a:ext cx="1587486" cy="1586960"/>
          </a:xfrm>
          <a:custGeom>
            <a:avLst/>
            <a:gdLst>
              <a:gd name="connsiteX0" fmla="*/ 793743 w 1587486"/>
              <a:gd name="connsiteY0" fmla="*/ 0 h 1586960"/>
              <a:gd name="connsiteX1" fmla="*/ 1587486 w 1587486"/>
              <a:gd name="connsiteY1" fmla="*/ 793480 h 1586960"/>
              <a:gd name="connsiteX2" fmla="*/ 793743 w 1587486"/>
              <a:gd name="connsiteY2" fmla="*/ 1586960 h 1586960"/>
              <a:gd name="connsiteX3" fmla="*/ 0 w 1587486"/>
              <a:gd name="connsiteY3" fmla="*/ 793480 h 1586960"/>
              <a:gd name="connsiteX4" fmla="*/ 793743 w 1587486"/>
              <a:gd name="connsiteY4" fmla="*/ 0 h 158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486" h="1586960">
                <a:moveTo>
                  <a:pt x="793743" y="0"/>
                </a:moveTo>
                <a:cubicBezTo>
                  <a:pt x="1232115" y="0"/>
                  <a:pt x="1587486" y="355253"/>
                  <a:pt x="1587486" y="793480"/>
                </a:cubicBezTo>
                <a:cubicBezTo>
                  <a:pt x="1587486" y="1231707"/>
                  <a:pt x="1232115" y="1586960"/>
                  <a:pt x="793743" y="1586960"/>
                </a:cubicBezTo>
                <a:cubicBezTo>
                  <a:pt x="355371" y="1586960"/>
                  <a:pt x="0" y="1231707"/>
                  <a:pt x="0" y="793480"/>
                </a:cubicBezTo>
                <a:cubicBezTo>
                  <a:pt x="0" y="355253"/>
                  <a:pt x="355371" y="0"/>
                  <a:pt x="793743" y="0"/>
                </a:cubicBezTo>
                <a:close/>
              </a:path>
            </a:pathLst>
          </a:custGeom>
          <a:ln w="3810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1016155" y="2571814"/>
            <a:ext cx="4685337" cy="2744963"/>
          </a:xfrm>
          <a:prstGeom prst="rect">
            <a:avLst/>
          </a:prstGeom>
          <a:ln w="3810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40830" y="2350829"/>
            <a:ext cx="6264637" cy="3245387"/>
            <a:chOff x="240830" y="2350829"/>
            <a:chExt cx="6264637" cy="3245387"/>
          </a:xfrm>
        </p:grpSpPr>
        <p:sp>
          <p:nvSpPr>
            <p:cNvPr id="17" name="îSḷïde"/>
            <p:cNvSpPr/>
            <p:nvPr/>
          </p:nvSpPr>
          <p:spPr>
            <a:xfrm>
              <a:off x="891736" y="2366523"/>
              <a:ext cx="4962824" cy="3145366"/>
            </a:xfrm>
            <a:custGeom>
              <a:avLst/>
              <a:gdLst>
                <a:gd name="connsiteX0" fmla="*/ 224028 w 7415784"/>
                <a:gd name="connsiteY0" fmla="*/ 269748 h 4700016"/>
                <a:gd name="connsiteX1" fmla="*/ 224028 w 7415784"/>
                <a:gd name="connsiteY1" fmla="*/ 4430268 h 4700016"/>
                <a:gd name="connsiteX2" fmla="*/ 7191756 w 7415784"/>
                <a:gd name="connsiteY2" fmla="*/ 4430268 h 4700016"/>
                <a:gd name="connsiteX3" fmla="*/ 7191756 w 7415784"/>
                <a:gd name="connsiteY3" fmla="*/ 269748 h 4700016"/>
                <a:gd name="connsiteX4" fmla="*/ 266867 w 7415784"/>
                <a:gd name="connsiteY4" fmla="*/ 0 h 4700016"/>
                <a:gd name="connsiteX5" fmla="*/ 7148917 w 7415784"/>
                <a:gd name="connsiteY5" fmla="*/ 0 h 4700016"/>
                <a:gd name="connsiteX6" fmla="*/ 7415784 w 7415784"/>
                <a:gd name="connsiteY6" fmla="*/ 266867 h 4700016"/>
                <a:gd name="connsiteX7" fmla="*/ 7415784 w 7415784"/>
                <a:gd name="connsiteY7" fmla="*/ 4433149 h 4700016"/>
                <a:gd name="connsiteX8" fmla="*/ 7148917 w 7415784"/>
                <a:gd name="connsiteY8" fmla="*/ 4700016 h 4700016"/>
                <a:gd name="connsiteX9" fmla="*/ 266867 w 7415784"/>
                <a:gd name="connsiteY9" fmla="*/ 4700016 h 4700016"/>
                <a:gd name="connsiteX10" fmla="*/ 0 w 7415784"/>
                <a:gd name="connsiteY10" fmla="*/ 4433149 h 4700016"/>
                <a:gd name="connsiteX11" fmla="*/ 0 w 7415784"/>
                <a:gd name="connsiteY11" fmla="*/ 266867 h 4700016"/>
                <a:gd name="connsiteX12" fmla="*/ 266867 w 7415784"/>
                <a:gd name="connsiteY12" fmla="*/ 0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415784" h="4700016">
                  <a:moveTo>
                    <a:pt x="224028" y="269748"/>
                  </a:moveTo>
                  <a:lnTo>
                    <a:pt x="224028" y="4430268"/>
                  </a:lnTo>
                  <a:lnTo>
                    <a:pt x="7191756" y="4430268"/>
                  </a:lnTo>
                  <a:lnTo>
                    <a:pt x="7191756" y="269748"/>
                  </a:lnTo>
                  <a:close/>
                  <a:moveTo>
                    <a:pt x="266867" y="0"/>
                  </a:moveTo>
                  <a:lnTo>
                    <a:pt x="7148917" y="0"/>
                  </a:lnTo>
                  <a:cubicBezTo>
                    <a:pt x="7296304" y="0"/>
                    <a:pt x="7415784" y="119480"/>
                    <a:pt x="7415784" y="266867"/>
                  </a:cubicBezTo>
                  <a:lnTo>
                    <a:pt x="7415784" y="4433149"/>
                  </a:lnTo>
                  <a:cubicBezTo>
                    <a:pt x="7415784" y="4580536"/>
                    <a:pt x="7296304" y="4700016"/>
                    <a:pt x="7148917" y="4700016"/>
                  </a:cubicBezTo>
                  <a:lnTo>
                    <a:pt x="266867" y="4700016"/>
                  </a:lnTo>
                  <a:cubicBezTo>
                    <a:pt x="119480" y="4700016"/>
                    <a:pt x="0" y="4580536"/>
                    <a:pt x="0" y="4433149"/>
                  </a:cubicBezTo>
                  <a:lnTo>
                    <a:pt x="0" y="266867"/>
                  </a:lnTo>
                  <a:cubicBezTo>
                    <a:pt x="0" y="119480"/>
                    <a:pt x="119480" y="0"/>
                    <a:pt x="266867" y="0"/>
                  </a:cubicBezTo>
                  <a:close/>
                </a:path>
              </a:pathLst>
            </a:custGeom>
            <a:solidFill>
              <a:schemeClr val="bg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090"/>
            </a:p>
          </p:txBody>
        </p:sp>
        <p:sp>
          <p:nvSpPr>
            <p:cNvPr id="19" name="ís1ïdé"/>
            <p:cNvSpPr/>
            <p:nvPr/>
          </p:nvSpPr>
          <p:spPr>
            <a:xfrm>
              <a:off x="903435" y="2380277"/>
              <a:ext cx="4939425" cy="3117859"/>
            </a:xfrm>
            <a:custGeom>
              <a:avLst/>
              <a:gdLst>
                <a:gd name="connsiteX0" fmla="*/ 252028 w 7380820"/>
                <a:gd name="connsiteY0" fmla="*/ 295230 h 4658912"/>
                <a:gd name="connsiteX1" fmla="*/ 252028 w 7380820"/>
                <a:gd name="connsiteY1" fmla="*/ 4363682 h 4658912"/>
                <a:gd name="connsiteX2" fmla="*/ 7128792 w 7380820"/>
                <a:gd name="connsiteY2" fmla="*/ 4363682 h 4658912"/>
                <a:gd name="connsiteX3" fmla="*/ 7128792 w 7380820"/>
                <a:gd name="connsiteY3" fmla="*/ 295230 h 4658912"/>
                <a:gd name="connsiteX4" fmla="*/ 264533 w 7380820"/>
                <a:gd name="connsiteY4" fmla="*/ 0 h 4658912"/>
                <a:gd name="connsiteX5" fmla="*/ 7116287 w 7380820"/>
                <a:gd name="connsiteY5" fmla="*/ 0 h 4658912"/>
                <a:gd name="connsiteX6" fmla="*/ 7380820 w 7380820"/>
                <a:gd name="connsiteY6" fmla="*/ 264533 h 4658912"/>
                <a:gd name="connsiteX7" fmla="*/ 7380820 w 7380820"/>
                <a:gd name="connsiteY7" fmla="*/ 4394379 h 4658912"/>
                <a:gd name="connsiteX8" fmla="*/ 7116287 w 7380820"/>
                <a:gd name="connsiteY8" fmla="*/ 4658912 h 4658912"/>
                <a:gd name="connsiteX9" fmla="*/ 264533 w 7380820"/>
                <a:gd name="connsiteY9" fmla="*/ 4658912 h 4658912"/>
                <a:gd name="connsiteX10" fmla="*/ 0 w 7380820"/>
                <a:gd name="connsiteY10" fmla="*/ 4394379 h 4658912"/>
                <a:gd name="connsiteX11" fmla="*/ 0 w 7380820"/>
                <a:gd name="connsiteY11" fmla="*/ 264533 h 4658912"/>
                <a:gd name="connsiteX12" fmla="*/ 264533 w 7380820"/>
                <a:gd name="connsiteY12" fmla="*/ 0 h 465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80820" h="4658912">
                  <a:moveTo>
                    <a:pt x="252028" y="295230"/>
                  </a:moveTo>
                  <a:lnTo>
                    <a:pt x="252028" y="4363682"/>
                  </a:lnTo>
                  <a:lnTo>
                    <a:pt x="7128792" y="4363682"/>
                  </a:lnTo>
                  <a:lnTo>
                    <a:pt x="7128792" y="295230"/>
                  </a:lnTo>
                  <a:close/>
                  <a:moveTo>
                    <a:pt x="264533" y="0"/>
                  </a:moveTo>
                  <a:lnTo>
                    <a:pt x="7116287" y="0"/>
                  </a:lnTo>
                  <a:cubicBezTo>
                    <a:pt x="7262385" y="0"/>
                    <a:pt x="7380820" y="118435"/>
                    <a:pt x="7380820" y="264533"/>
                  </a:cubicBezTo>
                  <a:lnTo>
                    <a:pt x="7380820" y="4394379"/>
                  </a:lnTo>
                  <a:cubicBezTo>
                    <a:pt x="7380820" y="4540477"/>
                    <a:pt x="7262385" y="4658912"/>
                    <a:pt x="7116287" y="4658912"/>
                  </a:cubicBezTo>
                  <a:lnTo>
                    <a:pt x="264533" y="4658912"/>
                  </a:lnTo>
                  <a:cubicBezTo>
                    <a:pt x="118435" y="4658912"/>
                    <a:pt x="0" y="4540477"/>
                    <a:pt x="0" y="4394379"/>
                  </a:cubicBezTo>
                  <a:lnTo>
                    <a:pt x="0" y="264533"/>
                  </a:lnTo>
                  <a:cubicBezTo>
                    <a:pt x="0" y="118435"/>
                    <a:pt x="118435" y="0"/>
                    <a:pt x="264533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090" dirty="0"/>
            </a:p>
          </p:txBody>
        </p:sp>
        <p:sp>
          <p:nvSpPr>
            <p:cNvPr id="20" name="iṡḻiḑè"/>
            <p:cNvSpPr/>
            <p:nvPr/>
          </p:nvSpPr>
          <p:spPr>
            <a:xfrm>
              <a:off x="3324958" y="2434465"/>
              <a:ext cx="96379" cy="96379"/>
            </a:xfrm>
            <a:prstGeom prst="ellipse">
              <a:avLst/>
            </a:prstGeom>
            <a:gradFill flip="none" rotWithShape="1">
              <a:gsLst>
                <a:gs pos="17000">
                  <a:schemeClr val="tx1"/>
                </a:gs>
                <a:gs pos="34000">
                  <a:srgbClr val="000000">
                    <a:lumMod val="84000"/>
                    <a:lumOff val="16000"/>
                  </a:srgbClr>
                </a:gs>
                <a:gs pos="100000">
                  <a:schemeClr val="bg1">
                    <a:lumMod val="50000"/>
                    <a:lumOff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/>
            <a:p>
              <a:pPr algn="ctr"/>
              <a:endParaRPr lang="en-US" sz="1090"/>
            </a:p>
          </p:txBody>
        </p:sp>
        <p:grpSp>
          <p:nvGrpSpPr>
            <p:cNvPr id="21" name="íṡļîḍè"/>
            <p:cNvGrpSpPr/>
            <p:nvPr/>
          </p:nvGrpSpPr>
          <p:grpSpPr>
            <a:xfrm>
              <a:off x="240830" y="5470718"/>
              <a:ext cx="6264637" cy="125498"/>
              <a:chOff x="-1348120" y="5777966"/>
              <a:chExt cx="9361041" cy="187526"/>
            </a:xfrm>
          </p:grpSpPr>
          <p:sp>
            <p:nvSpPr>
              <p:cNvPr id="24" name="íṩḻíḍé"/>
              <p:cNvSpPr/>
              <p:nvPr/>
            </p:nvSpPr>
            <p:spPr>
              <a:xfrm flipV="1">
                <a:off x="-1348120" y="5928916"/>
                <a:ext cx="9361040" cy="36576"/>
              </a:xfrm>
              <a:prstGeom prst="trapezoid">
                <a:avLst>
                  <a:gd name="adj" fmla="val 814192"/>
                </a:avLst>
              </a:prstGeom>
              <a:solidFill>
                <a:srgbClr val="80808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en-US" sz="1090"/>
              </a:p>
            </p:txBody>
          </p:sp>
          <p:sp>
            <p:nvSpPr>
              <p:cNvPr id="25" name="ïSḻïḋé"/>
              <p:cNvSpPr/>
              <p:nvPr/>
            </p:nvSpPr>
            <p:spPr>
              <a:xfrm>
                <a:off x="-1348119" y="5777966"/>
                <a:ext cx="9361040" cy="151090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en-US" sz="1090"/>
              </a:p>
            </p:txBody>
          </p:sp>
        </p:grpSp>
        <p:sp>
          <p:nvSpPr>
            <p:cNvPr id="23" name="îšḷïde"/>
            <p:cNvSpPr/>
            <p:nvPr/>
          </p:nvSpPr>
          <p:spPr>
            <a:xfrm>
              <a:off x="4161014" y="2350829"/>
              <a:ext cx="1693546" cy="3145366"/>
            </a:xfrm>
            <a:custGeom>
              <a:avLst/>
              <a:gdLst>
                <a:gd name="connsiteX0" fmla="*/ 0 w 2530610"/>
                <a:gd name="connsiteY0" fmla="*/ 0 h 4700016"/>
                <a:gd name="connsiteX1" fmla="*/ 2263743 w 2530610"/>
                <a:gd name="connsiteY1" fmla="*/ 0 h 4700016"/>
                <a:gd name="connsiteX2" fmla="*/ 2530610 w 2530610"/>
                <a:gd name="connsiteY2" fmla="*/ 266867 h 4700016"/>
                <a:gd name="connsiteX3" fmla="*/ 2530610 w 2530610"/>
                <a:gd name="connsiteY3" fmla="*/ 4433149 h 4700016"/>
                <a:gd name="connsiteX4" fmla="*/ 2263743 w 2530610"/>
                <a:gd name="connsiteY4" fmla="*/ 4700016 h 4700016"/>
                <a:gd name="connsiteX5" fmla="*/ 1961175 w 2530610"/>
                <a:gd name="connsiteY5" fmla="*/ 4700016 h 470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0610" h="4700016">
                  <a:moveTo>
                    <a:pt x="0" y="0"/>
                  </a:moveTo>
                  <a:lnTo>
                    <a:pt x="2263743" y="0"/>
                  </a:lnTo>
                  <a:cubicBezTo>
                    <a:pt x="2411130" y="0"/>
                    <a:pt x="2530610" y="119480"/>
                    <a:pt x="2530610" y="266867"/>
                  </a:cubicBezTo>
                  <a:lnTo>
                    <a:pt x="2530610" y="4433149"/>
                  </a:lnTo>
                  <a:cubicBezTo>
                    <a:pt x="2530610" y="4580536"/>
                    <a:pt x="2411130" y="4700016"/>
                    <a:pt x="2263743" y="4700016"/>
                  </a:cubicBezTo>
                  <a:lnTo>
                    <a:pt x="1961175" y="4700016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en-US" sz="1090" dirty="0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手机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 userDrawn="1"/>
        </p:nvGrpSpPr>
        <p:grpSpPr>
          <a:xfrm>
            <a:off x="4970051" y="1388268"/>
            <a:ext cx="2251897" cy="4487863"/>
            <a:chOff x="1484499" y="1388268"/>
            <a:chExt cx="2251897" cy="4487863"/>
          </a:xfrm>
        </p:grpSpPr>
        <p:sp>
          <p:nvSpPr>
            <p:cNvPr id="28" name="îṥ1îḍé"/>
            <p:cNvSpPr/>
            <p:nvPr/>
          </p:nvSpPr>
          <p:spPr>
            <a:xfrm>
              <a:off x="3700274" y="2438442"/>
              <a:ext cx="36122" cy="4996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2" h="21596" extrusionOk="0">
                  <a:moveTo>
                    <a:pt x="0" y="0"/>
                  </a:moveTo>
                  <a:lnTo>
                    <a:pt x="0" y="21596"/>
                  </a:lnTo>
                  <a:lnTo>
                    <a:pt x="9420" y="21596"/>
                  </a:lnTo>
                  <a:cubicBezTo>
                    <a:pt x="12945" y="21596"/>
                    <a:pt x="14707" y="21598"/>
                    <a:pt x="16579" y="21555"/>
                  </a:cubicBezTo>
                  <a:cubicBezTo>
                    <a:pt x="18628" y="21501"/>
                    <a:pt x="20261" y="21383"/>
                    <a:pt x="21007" y="21235"/>
                  </a:cubicBezTo>
                  <a:cubicBezTo>
                    <a:pt x="21600" y="21099"/>
                    <a:pt x="21572" y="20968"/>
                    <a:pt x="21572" y="20717"/>
                  </a:cubicBezTo>
                  <a:lnTo>
                    <a:pt x="21572" y="879"/>
                  </a:lnTo>
                  <a:cubicBezTo>
                    <a:pt x="21572" y="624"/>
                    <a:pt x="21600" y="497"/>
                    <a:pt x="21007" y="361"/>
                  </a:cubicBezTo>
                  <a:cubicBezTo>
                    <a:pt x="20261" y="213"/>
                    <a:pt x="18628" y="95"/>
                    <a:pt x="16579" y="41"/>
                  </a:cubicBezTo>
                  <a:cubicBezTo>
                    <a:pt x="14707" y="-2"/>
                    <a:pt x="12986" y="0"/>
                    <a:pt x="951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92500" lnSpcReduction="20000"/>
            </a:bodyPr>
            <a:lstStyle/>
            <a:p>
              <a:endParaRPr sz="3200">
                <a:solidFill>
                  <a:schemeClr val="accent1">
                    <a:hueOff val="-12342858"/>
                    <a:satOff val="-30426"/>
                    <a:lumOff val="4509"/>
                  </a:schemeClr>
                </a:solidFill>
              </a:endParaRPr>
            </a:p>
          </p:txBody>
        </p:sp>
        <p:sp>
          <p:nvSpPr>
            <p:cNvPr id="29" name="ïşļiďé"/>
            <p:cNvSpPr/>
            <p:nvPr/>
          </p:nvSpPr>
          <p:spPr>
            <a:xfrm>
              <a:off x="1484499" y="2002638"/>
              <a:ext cx="35331" cy="104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1" h="21600" extrusionOk="0">
                  <a:moveTo>
                    <a:pt x="12326" y="0"/>
                  </a:moveTo>
                  <a:cubicBezTo>
                    <a:pt x="8816" y="0"/>
                    <a:pt x="6993" y="3"/>
                    <a:pt x="5104" y="23"/>
                  </a:cubicBezTo>
                  <a:cubicBezTo>
                    <a:pt x="3009" y="49"/>
                    <a:pt x="1340" y="102"/>
                    <a:pt x="577" y="172"/>
                  </a:cubicBezTo>
                  <a:cubicBezTo>
                    <a:pt x="-29" y="237"/>
                    <a:pt x="0" y="300"/>
                    <a:pt x="0" y="420"/>
                  </a:cubicBezTo>
                  <a:lnTo>
                    <a:pt x="0" y="3023"/>
                  </a:lnTo>
                  <a:cubicBezTo>
                    <a:pt x="0" y="3145"/>
                    <a:pt x="-29" y="3206"/>
                    <a:pt x="577" y="3270"/>
                  </a:cubicBezTo>
                  <a:cubicBezTo>
                    <a:pt x="1340" y="3341"/>
                    <a:pt x="3009" y="3394"/>
                    <a:pt x="5104" y="3420"/>
                  </a:cubicBezTo>
                  <a:cubicBezTo>
                    <a:pt x="7018" y="3440"/>
                    <a:pt x="8778" y="3443"/>
                    <a:pt x="12326" y="3443"/>
                  </a:cubicBezTo>
                  <a:lnTo>
                    <a:pt x="21571" y="3443"/>
                  </a:lnTo>
                  <a:lnTo>
                    <a:pt x="21571" y="0"/>
                  </a:lnTo>
                  <a:lnTo>
                    <a:pt x="12326" y="0"/>
                  </a:lnTo>
                  <a:close/>
                  <a:moveTo>
                    <a:pt x="12326" y="6632"/>
                  </a:moveTo>
                  <a:cubicBezTo>
                    <a:pt x="8816" y="6632"/>
                    <a:pt x="6993" y="6631"/>
                    <a:pt x="5104" y="6651"/>
                  </a:cubicBezTo>
                  <a:cubicBezTo>
                    <a:pt x="3009" y="6677"/>
                    <a:pt x="1340" y="6733"/>
                    <a:pt x="577" y="6804"/>
                  </a:cubicBezTo>
                  <a:cubicBezTo>
                    <a:pt x="-29" y="6869"/>
                    <a:pt x="0" y="6928"/>
                    <a:pt x="0" y="7048"/>
                  </a:cubicBezTo>
                  <a:lnTo>
                    <a:pt x="0" y="12814"/>
                  </a:lnTo>
                  <a:cubicBezTo>
                    <a:pt x="0" y="12936"/>
                    <a:pt x="-29" y="12997"/>
                    <a:pt x="577" y="13062"/>
                  </a:cubicBezTo>
                  <a:cubicBezTo>
                    <a:pt x="1340" y="13132"/>
                    <a:pt x="3009" y="13189"/>
                    <a:pt x="5104" y="13214"/>
                  </a:cubicBezTo>
                  <a:cubicBezTo>
                    <a:pt x="7018" y="13235"/>
                    <a:pt x="8778" y="13234"/>
                    <a:pt x="12326" y="13234"/>
                  </a:cubicBezTo>
                  <a:lnTo>
                    <a:pt x="21571" y="13234"/>
                  </a:lnTo>
                  <a:lnTo>
                    <a:pt x="21571" y="6632"/>
                  </a:lnTo>
                  <a:lnTo>
                    <a:pt x="12326" y="6632"/>
                  </a:lnTo>
                  <a:close/>
                  <a:moveTo>
                    <a:pt x="12326" y="14994"/>
                  </a:moveTo>
                  <a:cubicBezTo>
                    <a:pt x="8816" y="14994"/>
                    <a:pt x="6993" y="14997"/>
                    <a:pt x="5104" y="15017"/>
                  </a:cubicBezTo>
                  <a:cubicBezTo>
                    <a:pt x="3009" y="15043"/>
                    <a:pt x="1340" y="15096"/>
                    <a:pt x="577" y="15167"/>
                  </a:cubicBezTo>
                  <a:cubicBezTo>
                    <a:pt x="-29" y="15232"/>
                    <a:pt x="0" y="15294"/>
                    <a:pt x="0" y="15414"/>
                  </a:cubicBezTo>
                  <a:lnTo>
                    <a:pt x="0" y="21180"/>
                  </a:lnTo>
                  <a:cubicBezTo>
                    <a:pt x="0" y="21302"/>
                    <a:pt x="-29" y="21363"/>
                    <a:pt x="577" y="21428"/>
                  </a:cubicBezTo>
                  <a:cubicBezTo>
                    <a:pt x="1340" y="21498"/>
                    <a:pt x="3009" y="21551"/>
                    <a:pt x="5104" y="21577"/>
                  </a:cubicBezTo>
                  <a:cubicBezTo>
                    <a:pt x="7018" y="21598"/>
                    <a:pt x="8778" y="21600"/>
                    <a:pt x="12326" y="21600"/>
                  </a:cubicBezTo>
                  <a:lnTo>
                    <a:pt x="21571" y="21600"/>
                  </a:lnTo>
                  <a:lnTo>
                    <a:pt x="21571" y="14994"/>
                  </a:lnTo>
                  <a:lnTo>
                    <a:pt x="12326" y="1499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26"/>
                      <a:lumOff val="4509"/>
                    </a:schemeClr>
                  </a:solidFill>
                </a:defRPr>
              </a:pPr>
            </a:p>
          </p:txBody>
        </p:sp>
        <p:sp>
          <p:nvSpPr>
            <p:cNvPr id="30" name="ïSľîḋè"/>
            <p:cNvSpPr/>
            <p:nvPr/>
          </p:nvSpPr>
          <p:spPr>
            <a:xfrm>
              <a:off x="1502808" y="1388268"/>
              <a:ext cx="2214515" cy="4487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62" y="0"/>
                  </a:moveTo>
                  <a:cubicBezTo>
                    <a:pt x="3463" y="0"/>
                    <a:pt x="2756" y="1"/>
                    <a:pt x="2009" y="118"/>
                  </a:cubicBezTo>
                  <a:cubicBezTo>
                    <a:pt x="1186" y="265"/>
                    <a:pt x="538" y="585"/>
                    <a:pt x="238" y="991"/>
                  </a:cubicBezTo>
                  <a:cubicBezTo>
                    <a:pt x="0" y="1362"/>
                    <a:pt x="0" y="1711"/>
                    <a:pt x="0" y="2399"/>
                  </a:cubicBezTo>
                  <a:lnTo>
                    <a:pt x="0" y="19190"/>
                  </a:lnTo>
                  <a:cubicBezTo>
                    <a:pt x="0" y="19888"/>
                    <a:pt x="0" y="20238"/>
                    <a:pt x="238" y="20609"/>
                  </a:cubicBezTo>
                  <a:cubicBezTo>
                    <a:pt x="538" y="21015"/>
                    <a:pt x="1186" y="21335"/>
                    <a:pt x="2009" y="21482"/>
                  </a:cubicBezTo>
                  <a:cubicBezTo>
                    <a:pt x="2761" y="21600"/>
                    <a:pt x="3468" y="21600"/>
                    <a:pt x="4862" y="21600"/>
                  </a:cubicBezTo>
                  <a:lnTo>
                    <a:pt x="16717" y="21600"/>
                  </a:lnTo>
                  <a:cubicBezTo>
                    <a:pt x="18133" y="21600"/>
                    <a:pt x="18840" y="21600"/>
                    <a:pt x="19592" y="21482"/>
                  </a:cubicBezTo>
                  <a:cubicBezTo>
                    <a:pt x="20415" y="21335"/>
                    <a:pt x="21062" y="21015"/>
                    <a:pt x="21362" y="20609"/>
                  </a:cubicBezTo>
                  <a:cubicBezTo>
                    <a:pt x="21600" y="20238"/>
                    <a:pt x="21600" y="19888"/>
                    <a:pt x="21600" y="19200"/>
                  </a:cubicBezTo>
                  <a:lnTo>
                    <a:pt x="21600" y="2410"/>
                  </a:lnTo>
                  <a:cubicBezTo>
                    <a:pt x="21600" y="1711"/>
                    <a:pt x="21600" y="1362"/>
                    <a:pt x="21362" y="991"/>
                  </a:cubicBezTo>
                  <a:cubicBezTo>
                    <a:pt x="21062" y="585"/>
                    <a:pt x="20415" y="265"/>
                    <a:pt x="19592" y="118"/>
                  </a:cubicBezTo>
                  <a:cubicBezTo>
                    <a:pt x="18840" y="0"/>
                    <a:pt x="18132" y="0"/>
                    <a:pt x="16738" y="0"/>
                  </a:cubicBezTo>
                  <a:lnTo>
                    <a:pt x="4862" y="0"/>
                  </a:lnTo>
                  <a:close/>
                  <a:moveTo>
                    <a:pt x="4609" y="377"/>
                  </a:moveTo>
                  <a:lnTo>
                    <a:pt x="16991" y="377"/>
                  </a:lnTo>
                  <a:cubicBezTo>
                    <a:pt x="18073" y="377"/>
                    <a:pt x="18624" y="376"/>
                    <a:pt x="19208" y="468"/>
                  </a:cubicBezTo>
                  <a:cubicBezTo>
                    <a:pt x="19847" y="582"/>
                    <a:pt x="20351" y="831"/>
                    <a:pt x="20583" y="1146"/>
                  </a:cubicBezTo>
                  <a:cubicBezTo>
                    <a:pt x="20768" y="1434"/>
                    <a:pt x="20768" y="1706"/>
                    <a:pt x="20768" y="2249"/>
                  </a:cubicBezTo>
                  <a:lnTo>
                    <a:pt x="20768" y="19359"/>
                  </a:lnTo>
                  <a:cubicBezTo>
                    <a:pt x="20768" y="19893"/>
                    <a:pt x="20768" y="20165"/>
                    <a:pt x="20583" y="20453"/>
                  </a:cubicBezTo>
                  <a:cubicBezTo>
                    <a:pt x="20351" y="20768"/>
                    <a:pt x="19847" y="21017"/>
                    <a:pt x="19208" y="21132"/>
                  </a:cubicBezTo>
                  <a:cubicBezTo>
                    <a:pt x="18624" y="21223"/>
                    <a:pt x="18073" y="21223"/>
                    <a:pt x="16974" y="21223"/>
                  </a:cubicBezTo>
                  <a:lnTo>
                    <a:pt x="4609" y="21223"/>
                  </a:lnTo>
                  <a:cubicBezTo>
                    <a:pt x="3527" y="21223"/>
                    <a:pt x="2976" y="21223"/>
                    <a:pt x="2392" y="21132"/>
                  </a:cubicBezTo>
                  <a:cubicBezTo>
                    <a:pt x="1753" y="21017"/>
                    <a:pt x="1251" y="20768"/>
                    <a:pt x="1018" y="20453"/>
                  </a:cubicBezTo>
                  <a:cubicBezTo>
                    <a:pt x="833" y="20165"/>
                    <a:pt x="832" y="19893"/>
                    <a:pt x="832" y="19351"/>
                  </a:cubicBezTo>
                  <a:lnTo>
                    <a:pt x="832" y="2240"/>
                  </a:lnTo>
                  <a:cubicBezTo>
                    <a:pt x="832" y="1706"/>
                    <a:pt x="833" y="1434"/>
                    <a:pt x="1018" y="1146"/>
                  </a:cubicBezTo>
                  <a:cubicBezTo>
                    <a:pt x="1251" y="831"/>
                    <a:pt x="1753" y="582"/>
                    <a:pt x="2392" y="468"/>
                  </a:cubicBezTo>
                  <a:cubicBezTo>
                    <a:pt x="2973" y="377"/>
                    <a:pt x="3522" y="377"/>
                    <a:pt x="4609" y="377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26"/>
                      <a:lumOff val="4509"/>
                    </a:schemeClr>
                  </a:solidFill>
                </a:defRPr>
              </a:pPr>
            </a:p>
          </p:txBody>
        </p:sp>
        <p:sp>
          <p:nvSpPr>
            <p:cNvPr id="31" name="ísḷîḓe"/>
            <p:cNvSpPr/>
            <p:nvPr/>
          </p:nvSpPr>
          <p:spPr>
            <a:xfrm>
              <a:off x="1536416" y="1422017"/>
              <a:ext cx="2147422" cy="4420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78" y="0"/>
                  </a:moveTo>
                  <a:cubicBezTo>
                    <a:pt x="3189" y="0"/>
                    <a:pt x="2539" y="1"/>
                    <a:pt x="1850" y="107"/>
                  </a:cubicBezTo>
                  <a:cubicBezTo>
                    <a:pt x="1093" y="241"/>
                    <a:pt x="495" y="531"/>
                    <a:pt x="219" y="899"/>
                  </a:cubicBezTo>
                  <a:cubicBezTo>
                    <a:pt x="0" y="1235"/>
                    <a:pt x="0" y="1552"/>
                    <a:pt x="0" y="2175"/>
                  </a:cubicBezTo>
                  <a:lnTo>
                    <a:pt x="0" y="19415"/>
                  </a:lnTo>
                  <a:cubicBezTo>
                    <a:pt x="0" y="20049"/>
                    <a:pt x="0" y="20365"/>
                    <a:pt x="219" y="20701"/>
                  </a:cubicBezTo>
                  <a:cubicBezTo>
                    <a:pt x="495" y="21069"/>
                    <a:pt x="1093" y="21359"/>
                    <a:pt x="1850" y="21493"/>
                  </a:cubicBezTo>
                  <a:cubicBezTo>
                    <a:pt x="2543" y="21600"/>
                    <a:pt x="3194" y="21600"/>
                    <a:pt x="4478" y="21600"/>
                  </a:cubicBezTo>
                  <a:lnTo>
                    <a:pt x="17103" y="21600"/>
                  </a:lnTo>
                  <a:cubicBezTo>
                    <a:pt x="18407" y="21600"/>
                    <a:pt x="19057" y="21600"/>
                    <a:pt x="19750" y="21493"/>
                  </a:cubicBezTo>
                  <a:cubicBezTo>
                    <a:pt x="20507" y="21359"/>
                    <a:pt x="21105" y="21069"/>
                    <a:pt x="21381" y="20701"/>
                  </a:cubicBezTo>
                  <a:cubicBezTo>
                    <a:pt x="21600" y="20365"/>
                    <a:pt x="21600" y="20048"/>
                    <a:pt x="21600" y="19425"/>
                  </a:cubicBezTo>
                  <a:lnTo>
                    <a:pt x="21600" y="2185"/>
                  </a:lnTo>
                  <a:cubicBezTo>
                    <a:pt x="21600" y="1551"/>
                    <a:pt x="21600" y="1235"/>
                    <a:pt x="21381" y="899"/>
                  </a:cubicBezTo>
                  <a:cubicBezTo>
                    <a:pt x="21105" y="531"/>
                    <a:pt x="20507" y="241"/>
                    <a:pt x="19750" y="107"/>
                  </a:cubicBezTo>
                  <a:cubicBezTo>
                    <a:pt x="19057" y="0"/>
                    <a:pt x="18406" y="0"/>
                    <a:pt x="17122" y="0"/>
                  </a:cubicBezTo>
                  <a:lnTo>
                    <a:pt x="4478" y="0"/>
                  </a:lnTo>
                  <a:close/>
                  <a:moveTo>
                    <a:pt x="4068" y="499"/>
                  </a:moveTo>
                  <a:lnTo>
                    <a:pt x="5025" y="499"/>
                  </a:lnTo>
                  <a:cubicBezTo>
                    <a:pt x="5096" y="503"/>
                    <a:pt x="5163" y="515"/>
                    <a:pt x="5212" y="541"/>
                  </a:cubicBezTo>
                  <a:cubicBezTo>
                    <a:pt x="5257" y="565"/>
                    <a:pt x="5280" y="596"/>
                    <a:pt x="5285" y="628"/>
                  </a:cubicBezTo>
                  <a:cubicBezTo>
                    <a:pt x="5292" y="675"/>
                    <a:pt x="5300" y="719"/>
                    <a:pt x="5312" y="761"/>
                  </a:cubicBezTo>
                  <a:cubicBezTo>
                    <a:pt x="5325" y="807"/>
                    <a:pt x="5343" y="851"/>
                    <a:pt x="5369" y="893"/>
                  </a:cubicBezTo>
                  <a:cubicBezTo>
                    <a:pt x="5426" y="969"/>
                    <a:pt x="5516" y="1037"/>
                    <a:pt x="5631" y="1092"/>
                  </a:cubicBezTo>
                  <a:cubicBezTo>
                    <a:pt x="5746" y="1148"/>
                    <a:pt x="5886" y="1192"/>
                    <a:pt x="6042" y="1220"/>
                  </a:cubicBezTo>
                  <a:cubicBezTo>
                    <a:pt x="6185" y="1242"/>
                    <a:pt x="6324" y="1253"/>
                    <a:pt x="6494" y="1258"/>
                  </a:cubicBezTo>
                  <a:cubicBezTo>
                    <a:pt x="6664" y="1264"/>
                    <a:pt x="6866" y="1263"/>
                    <a:pt x="7135" y="1263"/>
                  </a:cubicBezTo>
                  <a:lnTo>
                    <a:pt x="14440" y="1263"/>
                  </a:lnTo>
                  <a:cubicBezTo>
                    <a:pt x="14708" y="1263"/>
                    <a:pt x="14910" y="1264"/>
                    <a:pt x="15080" y="1258"/>
                  </a:cubicBezTo>
                  <a:cubicBezTo>
                    <a:pt x="15251" y="1253"/>
                    <a:pt x="15390" y="1242"/>
                    <a:pt x="15533" y="1220"/>
                  </a:cubicBezTo>
                  <a:cubicBezTo>
                    <a:pt x="15689" y="1192"/>
                    <a:pt x="15829" y="1148"/>
                    <a:pt x="15944" y="1092"/>
                  </a:cubicBezTo>
                  <a:cubicBezTo>
                    <a:pt x="16058" y="1037"/>
                    <a:pt x="16148" y="969"/>
                    <a:pt x="16205" y="893"/>
                  </a:cubicBezTo>
                  <a:cubicBezTo>
                    <a:pt x="16232" y="851"/>
                    <a:pt x="16249" y="807"/>
                    <a:pt x="16262" y="761"/>
                  </a:cubicBezTo>
                  <a:cubicBezTo>
                    <a:pt x="16274" y="719"/>
                    <a:pt x="16282" y="675"/>
                    <a:pt x="16289" y="628"/>
                  </a:cubicBezTo>
                  <a:cubicBezTo>
                    <a:pt x="16294" y="596"/>
                    <a:pt x="16318" y="565"/>
                    <a:pt x="16362" y="541"/>
                  </a:cubicBezTo>
                  <a:cubicBezTo>
                    <a:pt x="16412" y="515"/>
                    <a:pt x="16480" y="503"/>
                    <a:pt x="16551" y="499"/>
                  </a:cubicBezTo>
                  <a:lnTo>
                    <a:pt x="17532" y="499"/>
                  </a:lnTo>
                  <a:cubicBezTo>
                    <a:pt x="18404" y="499"/>
                    <a:pt x="18846" y="499"/>
                    <a:pt x="19317" y="571"/>
                  </a:cubicBezTo>
                  <a:cubicBezTo>
                    <a:pt x="19831" y="662"/>
                    <a:pt x="20237" y="859"/>
                    <a:pt x="20424" y="1109"/>
                  </a:cubicBezTo>
                  <a:cubicBezTo>
                    <a:pt x="20573" y="1338"/>
                    <a:pt x="20573" y="1553"/>
                    <a:pt x="20573" y="1983"/>
                  </a:cubicBezTo>
                  <a:lnTo>
                    <a:pt x="20573" y="19623"/>
                  </a:lnTo>
                  <a:cubicBezTo>
                    <a:pt x="20573" y="20046"/>
                    <a:pt x="20573" y="20262"/>
                    <a:pt x="20424" y="20491"/>
                  </a:cubicBezTo>
                  <a:cubicBezTo>
                    <a:pt x="20237" y="20741"/>
                    <a:pt x="19831" y="20938"/>
                    <a:pt x="19317" y="21029"/>
                  </a:cubicBezTo>
                  <a:cubicBezTo>
                    <a:pt x="18846" y="21101"/>
                    <a:pt x="18403" y="21101"/>
                    <a:pt x="17517" y="21101"/>
                  </a:cubicBezTo>
                  <a:lnTo>
                    <a:pt x="4068" y="21101"/>
                  </a:lnTo>
                  <a:cubicBezTo>
                    <a:pt x="3196" y="21101"/>
                    <a:pt x="2754" y="21101"/>
                    <a:pt x="2283" y="21029"/>
                  </a:cubicBezTo>
                  <a:cubicBezTo>
                    <a:pt x="1769" y="20938"/>
                    <a:pt x="1363" y="20741"/>
                    <a:pt x="1176" y="20491"/>
                  </a:cubicBezTo>
                  <a:cubicBezTo>
                    <a:pt x="1027" y="20262"/>
                    <a:pt x="1027" y="20047"/>
                    <a:pt x="1027" y="19617"/>
                  </a:cubicBezTo>
                  <a:lnTo>
                    <a:pt x="1027" y="1977"/>
                  </a:lnTo>
                  <a:cubicBezTo>
                    <a:pt x="1027" y="1554"/>
                    <a:pt x="1027" y="1338"/>
                    <a:pt x="1176" y="1109"/>
                  </a:cubicBezTo>
                  <a:cubicBezTo>
                    <a:pt x="1363" y="859"/>
                    <a:pt x="1769" y="662"/>
                    <a:pt x="2283" y="571"/>
                  </a:cubicBezTo>
                  <a:cubicBezTo>
                    <a:pt x="2751" y="499"/>
                    <a:pt x="3195" y="499"/>
                    <a:pt x="4068" y="499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26"/>
                      <a:lumOff val="4509"/>
                    </a:schemeClr>
                  </a:solidFill>
                </a:defRPr>
              </a:pPr>
            </a:p>
          </p:txBody>
        </p:sp>
        <p:sp>
          <p:nvSpPr>
            <p:cNvPr id="32" name="ïṡļíḓê"/>
            <p:cNvSpPr/>
            <p:nvPr userDrawn="1"/>
          </p:nvSpPr>
          <p:spPr>
            <a:xfrm>
              <a:off x="2810578" y="1532441"/>
              <a:ext cx="63303" cy="63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26"/>
                      <a:lumOff val="4509"/>
                    </a:schemeClr>
                  </a:solidFill>
                </a:defRPr>
              </a:pPr>
            </a:p>
          </p:txBody>
        </p:sp>
        <p:sp>
          <p:nvSpPr>
            <p:cNvPr id="33" name="ïṧľïḍê"/>
            <p:cNvSpPr/>
            <p:nvPr userDrawn="1"/>
          </p:nvSpPr>
          <p:spPr>
            <a:xfrm>
              <a:off x="2472985" y="1545050"/>
              <a:ext cx="270506" cy="381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4" y="0"/>
                  </a:moveTo>
                  <a:cubicBezTo>
                    <a:pt x="1103" y="0"/>
                    <a:pt x="729" y="1260"/>
                    <a:pt x="453" y="3213"/>
                  </a:cubicBezTo>
                  <a:cubicBezTo>
                    <a:pt x="178" y="5166"/>
                    <a:pt x="0" y="7820"/>
                    <a:pt x="0" y="10800"/>
                  </a:cubicBezTo>
                  <a:cubicBezTo>
                    <a:pt x="0" y="16761"/>
                    <a:pt x="683" y="21600"/>
                    <a:pt x="1524" y="21600"/>
                  </a:cubicBezTo>
                  <a:cubicBezTo>
                    <a:pt x="1961" y="21600"/>
                    <a:pt x="2397" y="21600"/>
                    <a:pt x="2834" y="21600"/>
                  </a:cubicBezTo>
                  <a:cubicBezTo>
                    <a:pt x="5336" y="21600"/>
                    <a:pt x="7838" y="21600"/>
                    <a:pt x="10340" y="21600"/>
                  </a:cubicBezTo>
                  <a:cubicBezTo>
                    <a:pt x="10533" y="21600"/>
                    <a:pt x="10727" y="21600"/>
                    <a:pt x="10920" y="21600"/>
                  </a:cubicBezTo>
                  <a:lnTo>
                    <a:pt x="20076" y="21600"/>
                  </a:lnTo>
                  <a:cubicBezTo>
                    <a:pt x="20497" y="21600"/>
                    <a:pt x="20871" y="20340"/>
                    <a:pt x="21147" y="18387"/>
                  </a:cubicBezTo>
                  <a:cubicBezTo>
                    <a:pt x="21422" y="16434"/>
                    <a:pt x="21600" y="13780"/>
                    <a:pt x="21600" y="10800"/>
                  </a:cubicBezTo>
                  <a:cubicBezTo>
                    <a:pt x="21600" y="4839"/>
                    <a:pt x="20917" y="0"/>
                    <a:pt x="20076" y="0"/>
                  </a:cubicBezTo>
                  <a:cubicBezTo>
                    <a:pt x="19639" y="0"/>
                    <a:pt x="19203" y="0"/>
                    <a:pt x="18766" y="0"/>
                  </a:cubicBezTo>
                  <a:cubicBezTo>
                    <a:pt x="16264" y="0"/>
                    <a:pt x="13762" y="0"/>
                    <a:pt x="11260" y="0"/>
                  </a:cubicBezTo>
                  <a:lnTo>
                    <a:pt x="15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 fontScale="25000" lnSpcReduction="20000"/>
            </a:bodyPr>
            <a:lstStyle/>
            <a:p>
              <a:pPr>
                <a:defRPr sz="3200">
                  <a:solidFill>
                    <a:schemeClr val="accent1">
                      <a:hueOff val="-12342858"/>
                      <a:satOff val="-30426"/>
                      <a:lumOff val="4509"/>
                    </a:schemeClr>
                  </a:solidFill>
                </a:defRPr>
              </a:pPr>
            </a:p>
          </p:txBody>
        </p:sp>
      </p:grpSp>
      <p:sp>
        <p:nvSpPr>
          <p:cNvPr id="47" name="图片占位符 46"/>
          <p:cNvSpPr>
            <a:spLocks noGrp="1"/>
          </p:cNvSpPr>
          <p:nvPr>
            <p:ph type="pic" sz="quarter" idx="11"/>
          </p:nvPr>
        </p:nvSpPr>
        <p:spPr>
          <a:xfrm>
            <a:off x="5125772" y="1524132"/>
            <a:ext cx="1943218" cy="4215968"/>
          </a:xfrm>
          <a:custGeom>
            <a:avLst/>
            <a:gdLst>
              <a:gd name="connsiteX0" fmla="*/ 302329 w 1943218"/>
              <a:gd name="connsiteY0" fmla="*/ 0 h 4215968"/>
              <a:gd name="connsiteX1" fmla="*/ 397472 w 1943218"/>
              <a:gd name="connsiteY1" fmla="*/ 0 h 4215968"/>
              <a:gd name="connsiteX2" fmla="*/ 416063 w 1943218"/>
              <a:gd name="connsiteY2" fmla="*/ 8595 h 4215968"/>
              <a:gd name="connsiteX3" fmla="*/ 423321 w 1943218"/>
              <a:gd name="connsiteY3" fmla="*/ 26398 h 4215968"/>
              <a:gd name="connsiteX4" fmla="*/ 426005 w 1943218"/>
              <a:gd name="connsiteY4" fmla="*/ 53615 h 4215968"/>
              <a:gd name="connsiteX5" fmla="*/ 431672 w 1943218"/>
              <a:gd name="connsiteY5" fmla="*/ 80628 h 4215968"/>
              <a:gd name="connsiteX6" fmla="*/ 457719 w 1943218"/>
              <a:gd name="connsiteY6" fmla="*/ 121351 h 4215968"/>
              <a:gd name="connsiteX7" fmla="*/ 498580 w 1943218"/>
              <a:gd name="connsiteY7" fmla="*/ 147545 h 4215968"/>
              <a:gd name="connsiteX8" fmla="*/ 543517 w 1943218"/>
              <a:gd name="connsiteY8" fmla="*/ 155321 h 4215968"/>
              <a:gd name="connsiteX9" fmla="*/ 607243 w 1943218"/>
              <a:gd name="connsiteY9" fmla="*/ 156344 h 4215968"/>
              <a:gd name="connsiteX10" fmla="*/ 1333490 w 1943218"/>
              <a:gd name="connsiteY10" fmla="*/ 156344 h 4215968"/>
              <a:gd name="connsiteX11" fmla="*/ 1397117 w 1943218"/>
              <a:gd name="connsiteY11" fmla="*/ 155321 h 4215968"/>
              <a:gd name="connsiteX12" fmla="*/ 1442153 w 1943218"/>
              <a:gd name="connsiteY12" fmla="*/ 147545 h 4215968"/>
              <a:gd name="connsiteX13" fmla="*/ 1483014 w 1943218"/>
              <a:gd name="connsiteY13" fmla="*/ 121351 h 4215968"/>
              <a:gd name="connsiteX14" fmla="*/ 1508962 w 1943218"/>
              <a:gd name="connsiteY14" fmla="*/ 80628 h 4215968"/>
              <a:gd name="connsiteX15" fmla="*/ 1514629 w 1943218"/>
              <a:gd name="connsiteY15" fmla="*/ 53615 h 4215968"/>
              <a:gd name="connsiteX16" fmla="*/ 1517313 w 1943218"/>
              <a:gd name="connsiteY16" fmla="*/ 26398 h 4215968"/>
              <a:gd name="connsiteX17" fmla="*/ 1524570 w 1943218"/>
              <a:gd name="connsiteY17" fmla="*/ 8595 h 4215968"/>
              <a:gd name="connsiteX18" fmla="*/ 1543360 w 1943218"/>
              <a:gd name="connsiteY18" fmla="*/ 0 h 4215968"/>
              <a:gd name="connsiteX19" fmla="*/ 1640889 w 1943218"/>
              <a:gd name="connsiteY19" fmla="*/ 0 h 4215968"/>
              <a:gd name="connsiteX20" fmla="*/ 1818350 w 1943218"/>
              <a:gd name="connsiteY20" fmla="*/ 14734 h 4215968"/>
              <a:gd name="connsiteX21" fmla="*/ 1928405 w 1943218"/>
              <a:gd name="connsiteY21" fmla="*/ 124830 h 4215968"/>
              <a:gd name="connsiteX22" fmla="*/ 1943218 w 1943218"/>
              <a:gd name="connsiteY22" fmla="*/ 303684 h 4215968"/>
              <a:gd name="connsiteX23" fmla="*/ 1943218 w 1943218"/>
              <a:gd name="connsiteY23" fmla="*/ 3913512 h 4215968"/>
              <a:gd name="connsiteX24" fmla="*/ 1928405 w 1943218"/>
              <a:gd name="connsiteY24" fmla="*/ 4091139 h 4215968"/>
              <a:gd name="connsiteX25" fmla="*/ 1818350 w 1943218"/>
              <a:gd name="connsiteY25" fmla="*/ 4201234 h 4215968"/>
              <a:gd name="connsiteX26" fmla="*/ 1639398 w 1943218"/>
              <a:gd name="connsiteY26" fmla="*/ 4215968 h 4215968"/>
              <a:gd name="connsiteX27" fmla="*/ 302329 w 1943218"/>
              <a:gd name="connsiteY27" fmla="*/ 4215968 h 4215968"/>
              <a:gd name="connsiteX28" fmla="*/ 124869 w 1943218"/>
              <a:gd name="connsiteY28" fmla="*/ 4201234 h 4215968"/>
              <a:gd name="connsiteX29" fmla="*/ 14813 w 1943218"/>
              <a:gd name="connsiteY29" fmla="*/ 4091139 h 4215968"/>
              <a:gd name="connsiteX30" fmla="*/ 0 w 1943218"/>
              <a:gd name="connsiteY30" fmla="*/ 3912284 h 4215968"/>
              <a:gd name="connsiteX31" fmla="*/ 0 w 1943218"/>
              <a:gd name="connsiteY31" fmla="*/ 302456 h 4215968"/>
              <a:gd name="connsiteX32" fmla="*/ 14813 w 1943218"/>
              <a:gd name="connsiteY32" fmla="*/ 124830 h 4215968"/>
              <a:gd name="connsiteX33" fmla="*/ 124869 w 1943218"/>
              <a:gd name="connsiteY33" fmla="*/ 14734 h 4215968"/>
              <a:gd name="connsiteX34" fmla="*/ 302329 w 1943218"/>
              <a:gd name="connsiteY34" fmla="*/ 0 h 4215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43218" h="4215968">
                <a:moveTo>
                  <a:pt x="302329" y="0"/>
                </a:moveTo>
                <a:lnTo>
                  <a:pt x="397472" y="0"/>
                </a:lnTo>
                <a:cubicBezTo>
                  <a:pt x="404531" y="818"/>
                  <a:pt x="411192" y="3274"/>
                  <a:pt x="416063" y="8595"/>
                </a:cubicBezTo>
                <a:cubicBezTo>
                  <a:pt x="420537" y="13506"/>
                  <a:pt x="422824" y="19850"/>
                  <a:pt x="423321" y="26398"/>
                </a:cubicBezTo>
                <a:cubicBezTo>
                  <a:pt x="424017" y="36016"/>
                  <a:pt x="424812" y="45020"/>
                  <a:pt x="426005" y="53615"/>
                </a:cubicBezTo>
                <a:cubicBezTo>
                  <a:pt x="427297" y="63029"/>
                  <a:pt x="429087" y="72033"/>
                  <a:pt x="431672" y="80628"/>
                </a:cubicBezTo>
                <a:cubicBezTo>
                  <a:pt x="437339" y="96180"/>
                  <a:pt x="446286" y="110096"/>
                  <a:pt x="457719" y="121351"/>
                </a:cubicBezTo>
                <a:cubicBezTo>
                  <a:pt x="469152" y="132811"/>
                  <a:pt x="483071" y="141815"/>
                  <a:pt x="498580" y="147545"/>
                </a:cubicBezTo>
                <a:cubicBezTo>
                  <a:pt x="512797" y="152047"/>
                  <a:pt x="526616" y="154297"/>
                  <a:pt x="543517" y="155321"/>
                </a:cubicBezTo>
                <a:cubicBezTo>
                  <a:pt x="560418" y="156549"/>
                  <a:pt x="580500" y="156344"/>
                  <a:pt x="607243" y="156344"/>
                </a:cubicBezTo>
                <a:lnTo>
                  <a:pt x="1333490" y="156344"/>
                </a:lnTo>
                <a:cubicBezTo>
                  <a:pt x="1360134" y="156344"/>
                  <a:pt x="1380216" y="156549"/>
                  <a:pt x="1397117" y="155321"/>
                </a:cubicBezTo>
                <a:cubicBezTo>
                  <a:pt x="1414117" y="154297"/>
                  <a:pt x="1427936" y="152047"/>
                  <a:pt x="1442153" y="147545"/>
                </a:cubicBezTo>
                <a:cubicBezTo>
                  <a:pt x="1457662" y="141815"/>
                  <a:pt x="1471581" y="132811"/>
                  <a:pt x="1483014" y="121351"/>
                </a:cubicBezTo>
                <a:cubicBezTo>
                  <a:pt x="1494347" y="110096"/>
                  <a:pt x="1503295" y="96180"/>
                  <a:pt x="1508962" y="80628"/>
                </a:cubicBezTo>
                <a:cubicBezTo>
                  <a:pt x="1511646" y="72033"/>
                  <a:pt x="1513336" y="63029"/>
                  <a:pt x="1514629" y="53615"/>
                </a:cubicBezTo>
                <a:cubicBezTo>
                  <a:pt x="1515822" y="45020"/>
                  <a:pt x="1516617" y="36016"/>
                  <a:pt x="1517313" y="26398"/>
                </a:cubicBezTo>
                <a:cubicBezTo>
                  <a:pt x="1517810" y="19850"/>
                  <a:pt x="1520196" y="13506"/>
                  <a:pt x="1524570" y="8595"/>
                </a:cubicBezTo>
                <a:cubicBezTo>
                  <a:pt x="1529541" y="3274"/>
                  <a:pt x="1536302" y="818"/>
                  <a:pt x="1543360" y="0"/>
                </a:cubicBezTo>
                <a:lnTo>
                  <a:pt x="1640889" y="0"/>
                </a:lnTo>
                <a:cubicBezTo>
                  <a:pt x="1727581" y="0"/>
                  <a:pt x="1771524" y="0"/>
                  <a:pt x="1818350" y="14734"/>
                </a:cubicBezTo>
                <a:cubicBezTo>
                  <a:pt x="1869450" y="33356"/>
                  <a:pt x="1909814" y="73670"/>
                  <a:pt x="1928405" y="124830"/>
                </a:cubicBezTo>
                <a:cubicBezTo>
                  <a:pt x="1943218" y="171692"/>
                  <a:pt x="1943218" y="215689"/>
                  <a:pt x="1943218" y="303684"/>
                </a:cubicBezTo>
                <a:lnTo>
                  <a:pt x="1943218" y="3913512"/>
                </a:lnTo>
                <a:cubicBezTo>
                  <a:pt x="1943218" y="4000074"/>
                  <a:pt x="1943218" y="4044276"/>
                  <a:pt x="1928405" y="4091139"/>
                </a:cubicBezTo>
                <a:cubicBezTo>
                  <a:pt x="1909814" y="4142299"/>
                  <a:pt x="1869450" y="4182612"/>
                  <a:pt x="1818350" y="4201234"/>
                </a:cubicBezTo>
                <a:cubicBezTo>
                  <a:pt x="1771524" y="4215968"/>
                  <a:pt x="1727482" y="4215968"/>
                  <a:pt x="1639398" y="4215968"/>
                </a:cubicBezTo>
                <a:lnTo>
                  <a:pt x="302329" y="4215968"/>
                </a:lnTo>
                <a:cubicBezTo>
                  <a:pt x="215637" y="4215968"/>
                  <a:pt x="171694" y="4215968"/>
                  <a:pt x="124869" y="4201234"/>
                </a:cubicBezTo>
                <a:cubicBezTo>
                  <a:pt x="73768" y="4182612"/>
                  <a:pt x="33404" y="4142299"/>
                  <a:pt x="14813" y="4091139"/>
                </a:cubicBezTo>
                <a:cubicBezTo>
                  <a:pt x="0" y="4044276"/>
                  <a:pt x="0" y="4000279"/>
                  <a:pt x="0" y="3912284"/>
                </a:cubicBezTo>
                <a:lnTo>
                  <a:pt x="0" y="302456"/>
                </a:lnTo>
                <a:cubicBezTo>
                  <a:pt x="0" y="215894"/>
                  <a:pt x="0" y="171692"/>
                  <a:pt x="14813" y="124830"/>
                </a:cubicBezTo>
                <a:cubicBezTo>
                  <a:pt x="33404" y="73670"/>
                  <a:pt x="73768" y="33356"/>
                  <a:pt x="124869" y="14734"/>
                </a:cubicBezTo>
                <a:cubicBezTo>
                  <a:pt x="171396" y="0"/>
                  <a:pt x="215538" y="0"/>
                  <a:pt x="302329" y="0"/>
                </a:cubicBezTo>
                <a:close/>
              </a:path>
            </a:pathLst>
          </a:custGeom>
          <a:ln w="381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800"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平板样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" name="îṩḷîdé"/>
          <p:cNvGrpSpPr/>
          <p:nvPr/>
        </p:nvGrpSpPr>
        <p:grpSpPr bwMode="auto">
          <a:xfrm>
            <a:off x="7599680" y="1445616"/>
            <a:ext cx="3113692" cy="4633384"/>
            <a:chOff x="10384628" y="3885407"/>
            <a:chExt cx="4356899" cy="6483350"/>
          </a:xfrm>
          <a:effectLst/>
        </p:grpSpPr>
        <p:sp>
          <p:nvSpPr>
            <p:cNvPr id="26" name="í$ľïdé"/>
            <p:cNvSpPr/>
            <p:nvPr/>
          </p:nvSpPr>
          <p:spPr bwMode="auto">
            <a:xfrm>
              <a:off x="10384628" y="3885407"/>
              <a:ext cx="4343402" cy="6483350"/>
            </a:xfrm>
            <a:custGeom>
              <a:avLst/>
              <a:gdLst>
                <a:gd name="T0" fmla="*/ 12066 w 12067"/>
                <a:gd name="T1" fmla="*/ 17195 h 18009"/>
                <a:gd name="T2" fmla="*/ 11253 w 12067"/>
                <a:gd name="T3" fmla="*/ 18008 h 18009"/>
                <a:gd name="T4" fmla="*/ 813 w 12067"/>
                <a:gd name="T5" fmla="*/ 18008 h 18009"/>
                <a:gd name="T6" fmla="*/ 0 w 12067"/>
                <a:gd name="T7" fmla="*/ 17195 h 18009"/>
                <a:gd name="T8" fmla="*/ 0 w 12067"/>
                <a:gd name="T9" fmla="*/ 813 h 18009"/>
                <a:gd name="T10" fmla="*/ 813 w 12067"/>
                <a:gd name="T11" fmla="*/ 0 h 18009"/>
                <a:gd name="T12" fmla="*/ 11253 w 12067"/>
                <a:gd name="T13" fmla="*/ 0 h 18009"/>
                <a:gd name="T14" fmla="*/ 12066 w 12067"/>
                <a:gd name="T15" fmla="*/ 813 h 18009"/>
                <a:gd name="T16" fmla="*/ 12066 w 12067"/>
                <a:gd name="T17" fmla="*/ 17195 h 1800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2067"/>
                <a:gd name="T28" fmla="*/ 0 h 18009"/>
                <a:gd name="T29" fmla="*/ 12067 w 12067"/>
                <a:gd name="T30" fmla="*/ 18009 h 18009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2067" h="18009">
                  <a:moveTo>
                    <a:pt x="12066" y="17195"/>
                  </a:moveTo>
                  <a:cubicBezTo>
                    <a:pt x="12066" y="17644"/>
                    <a:pt x="11702" y="18008"/>
                    <a:pt x="11253" y="18008"/>
                  </a:cubicBezTo>
                  <a:lnTo>
                    <a:pt x="813" y="18008"/>
                  </a:lnTo>
                  <a:cubicBezTo>
                    <a:pt x="364" y="18008"/>
                    <a:pt x="0" y="17644"/>
                    <a:pt x="0" y="17195"/>
                  </a:cubicBezTo>
                  <a:lnTo>
                    <a:pt x="0" y="813"/>
                  </a:lnTo>
                  <a:cubicBezTo>
                    <a:pt x="0" y="364"/>
                    <a:pt x="364" y="0"/>
                    <a:pt x="813" y="0"/>
                  </a:cubicBezTo>
                  <a:lnTo>
                    <a:pt x="11253" y="0"/>
                  </a:lnTo>
                  <a:cubicBezTo>
                    <a:pt x="11702" y="0"/>
                    <a:pt x="12066" y="364"/>
                    <a:pt x="12066" y="813"/>
                  </a:cubicBezTo>
                  <a:lnTo>
                    <a:pt x="12066" y="17195"/>
                  </a:lnTo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27" name="íṧľíḓè"/>
            <p:cNvSpPr/>
            <p:nvPr/>
          </p:nvSpPr>
          <p:spPr bwMode="auto">
            <a:xfrm>
              <a:off x="12573000" y="4162425"/>
              <a:ext cx="61913" cy="63500"/>
            </a:xfrm>
            <a:custGeom>
              <a:avLst/>
              <a:gdLst>
                <a:gd name="T0" fmla="*/ 86 w 174"/>
                <a:gd name="T1" fmla="*/ 174 h 175"/>
                <a:gd name="T2" fmla="*/ 0 w 174"/>
                <a:gd name="T3" fmla="*/ 87 h 175"/>
                <a:gd name="T4" fmla="*/ 86 w 174"/>
                <a:gd name="T5" fmla="*/ 0 h 175"/>
                <a:gd name="T6" fmla="*/ 173 w 174"/>
                <a:gd name="T7" fmla="*/ 87 h 175"/>
                <a:gd name="T8" fmla="*/ 86 w 174"/>
                <a:gd name="T9" fmla="*/ 174 h 1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4"/>
                <a:gd name="T16" fmla="*/ 0 h 175"/>
                <a:gd name="T17" fmla="*/ 174 w 174"/>
                <a:gd name="T18" fmla="*/ 175 h 17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4" h="175">
                  <a:moveTo>
                    <a:pt x="86" y="174"/>
                  </a:moveTo>
                  <a:cubicBezTo>
                    <a:pt x="39" y="174"/>
                    <a:pt x="0" y="135"/>
                    <a:pt x="0" y="87"/>
                  </a:cubicBezTo>
                  <a:cubicBezTo>
                    <a:pt x="0" y="39"/>
                    <a:pt x="39" y="0"/>
                    <a:pt x="86" y="0"/>
                  </a:cubicBezTo>
                  <a:cubicBezTo>
                    <a:pt x="134" y="0"/>
                    <a:pt x="173" y="39"/>
                    <a:pt x="173" y="87"/>
                  </a:cubicBezTo>
                  <a:cubicBezTo>
                    <a:pt x="173" y="135"/>
                    <a:pt x="134" y="174"/>
                    <a:pt x="86" y="174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4" name="ïṥľíḓê"/>
            <p:cNvSpPr/>
            <p:nvPr/>
          </p:nvSpPr>
          <p:spPr bwMode="auto">
            <a:xfrm>
              <a:off x="12372975" y="9901238"/>
              <a:ext cx="333375" cy="333375"/>
            </a:xfrm>
            <a:custGeom>
              <a:avLst/>
              <a:gdLst>
                <a:gd name="T0" fmla="*/ 463 w 925"/>
                <a:gd name="T1" fmla="*/ 925 h 926"/>
                <a:gd name="T2" fmla="*/ 0 w 925"/>
                <a:gd name="T3" fmla="*/ 463 h 926"/>
                <a:gd name="T4" fmla="*/ 463 w 925"/>
                <a:gd name="T5" fmla="*/ 0 h 926"/>
                <a:gd name="T6" fmla="*/ 924 w 925"/>
                <a:gd name="T7" fmla="*/ 463 h 926"/>
                <a:gd name="T8" fmla="*/ 463 w 925"/>
                <a:gd name="T9" fmla="*/ 925 h 9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25"/>
                <a:gd name="T16" fmla="*/ 0 h 926"/>
                <a:gd name="T17" fmla="*/ 925 w 925"/>
                <a:gd name="T18" fmla="*/ 926 h 9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25" h="926">
                  <a:moveTo>
                    <a:pt x="463" y="925"/>
                  </a:moveTo>
                  <a:cubicBezTo>
                    <a:pt x="207" y="925"/>
                    <a:pt x="0" y="718"/>
                    <a:pt x="0" y="463"/>
                  </a:cubicBezTo>
                  <a:cubicBezTo>
                    <a:pt x="0" y="207"/>
                    <a:pt x="207" y="0"/>
                    <a:pt x="463" y="0"/>
                  </a:cubicBezTo>
                  <a:cubicBezTo>
                    <a:pt x="717" y="0"/>
                    <a:pt x="924" y="207"/>
                    <a:pt x="924" y="463"/>
                  </a:cubicBezTo>
                  <a:cubicBezTo>
                    <a:pt x="924" y="718"/>
                    <a:pt x="717" y="925"/>
                    <a:pt x="463" y="925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5" name="íṧľîḑê"/>
            <p:cNvSpPr/>
            <p:nvPr/>
          </p:nvSpPr>
          <p:spPr bwMode="auto">
            <a:xfrm>
              <a:off x="12476163" y="10001250"/>
              <a:ext cx="128587" cy="131763"/>
            </a:xfrm>
            <a:custGeom>
              <a:avLst/>
              <a:gdLst>
                <a:gd name="T0" fmla="*/ 73 w 355"/>
                <a:gd name="T1" fmla="*/ 30 h 367"/>
                <a:gd name="T2" fmla="*/ 30 w 355"/>
                <a:gd name="T3" fmla="*/ 73 h 367"/>
                <a:gd name="T4" fmla="*/ 30 w 355"/>
                <a:gd name="T5" fmla="*/ 293 h 367"/>
                <a:gd name="T6" fmla="*/ 73 w 355"/>
                <a:gd name="T7" fmla="*/ 335 h 367"/>
                <a:gd name="T8" fmla="*/ 281 w 355"/>
                <a:gd name="T9" fmla="*/ 335 h 367"/>
                <a:gd name="T10" fmla="*/ 324 w 355"/>
                <a:gd name="T11" fmla="*/ 293 h 367"/>
                <a:gd name="T12" fmla="*/ 324 w 355"/>
                <a:gd name="T13" fmla="*/ 73 h 367"/>
                <a:gd name="T14" fmla="*/ 281 w 355"/>
                <a:gd name="T15" fmla="*/ 30 h 367"/>
                <a:gd name="T16" fmla="*/ 73 w 355"/>
                <a:gd name="T17" fmla="*/ 30 h 367"/>
                <a:gd name="T18" fmla="*/ 73 w 355"/>
                <a:gd name="T19" fmla="*/ 366 h 367"/>
                <a:gd name="T20" fmla="*/ 0 w 355"/>
                <a:gd name="T21" fmla="*/ 293 h 367"/>
                <a:gd name="T22" fmla="*/ 0 w 355"/>
                <a:gd name="T23" fmla="*/ 73 h 367"/>
                <a:gd name="T24" fmla="*/ 73 w 355"/>
                <a:gd name="T25" fmla="*/ 0 h 367"/>
                <a:gd name="T26" fmla="*/ 281 w 355"/>
                <a:gd name="T27" fmla="*/ 0 h 367"/>
                <a:gd name="T28" fmla="*/ 354 w 355"/>
                <a:gd name="T29" fmla="*/ 73 h 367"/>
                <a:gd name="T30" fmla="*/ 354 w 355"/>
                <a:gd name="T31" fmla="*/ 293 h 367"/>
                <a:gd name="T32" fmla="*/ 281 w 355"/>
                <a:gd name="T33" fmla="*/ 366 h 367"/>
                <a:gd name="T34" fmla="*/ 73 w 355"/>
                <a:gd name="T35" fmla="*/ 366 h 36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55"/>
                <a:gd name="T55" fmla="*/ 0 h 367"/>
                <a:gd name="T56" fmla="*/ 355 w 355"/>
                <a:gd name="T57" fmla="*/ 367 h 36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55" h="367">
                  <a:moveTo>
                    <a:pt x="73" y="30"/>
                  </a:moveTo>
                  <a:cubicBezTo>
                    <a:pt x="49" y="30"/>
                    <a:pt x="30" y="50"/>
                    <a:pt x="30" y="73"/>
                  </a:cubicBezTo>
                  <a:lnTo>
                    <a:pt x="30" y="293"/>
                  </a:lnTo>
                  <a:cubicBezTo>
                    <a:pt x="30" y="316"/>
                    <a:pt x="49" y="335"/>
                    <a:pt x="73" y="335"/>
                  </a:cubicBezTo>
                  <a:lnTo>
                    <a:pt x="281" y="335"/>
                  </a:lnTo>
                  <a:cubicBezTo>
                    <a:pt x="305" y="335"/>
                    <a:pt x="324" y="316"/>
                    <a:pt x="324" y="293"/>
                  </a:cubicBezTo>
                  <a:lnTo>
                    <a:pt x="324" y="73"/>
                  </a:lnTo>
                  <a:cubicBezTo>
                    <a:pt x="324" y="50"/>
                    <a:pt x="305" y="30"/>
                    <a:pt x="281" y="30"/>
                  </a:cubicBezTo>
                  <a:lnTo>
                    <a:pt x="73" y="30"/>
                  </a:lnTo>
                  <a:close/>
                  <a:moveTo>
                    <a:pt x="73" y="366"/>
                  </a:moveTo>
                  <a:cubicBezTo>
                    <a:pt x="33" y="366"/>
                    <a:pt x="0" y="333"/>
                    <a:pt x="0" y="293"/>
                  </a:cubicBezTo>
                  <a:lnTo>
                    <a:pt x="0" y="73"/>
                  </a:lnTo>
                  <a:cubicBezTo>
                    <a:pt x="0" y="33"/>
                    <a:pt x="33" y="0"/>
                    <a:pt x="73" y="0"/>
                  </a:cubicBezTo>
                  <a:lnTo>
                    <a:pt x="281" y="0"/>
                  </a:lnTo>
                  <a:cubicBezTo>
                    <a:pt x="322" y="0"/>
                    <a:pt x="354" y="33"/>
                    <a:pt x="354" y="73"/>
                  </a:cubicBezTo>
                  <a:lnTo>
                    <a:pt x="354" y="293"/>
                  </a:lnTo>
                  <a:cubicBezTo>
                    <a:pt x="354" y="333"/>
                    <a:pt x="322" y="366"/>
                    <a:pt x="281" y="366"/>
                  </a:cubicBezTo>
                  <a:lnTo>
                    <a:pt x="73" y="36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6" name="iśḻïdê"/>
            <p:cNvSpPr/>
            <p:nvPr/>
          </p:nvSpPr>
          <p:spPr bwMode="auto">
            <a:xfrm>
              <a:off x="14714539" y="4970462"/>
              <a:ext cx="26988" cy="371475"/>
            </a:xfrm>
            <a:custGeom>
              <a:avLst/>
              <a:gdLst>
                <a:gd name="T0" fmla="*/ 0 w 75"/>
                <a:gd name="T1" fmla="*/ 51 h 1030"/>
                <a:gd name="T2" fmla="*/ 37 w 75"/>
                <a:gd name="T3" fmla="*/ 0 h 1030"/>
                <a:gd name="T4" fmla="*/ 74 w 75"/>
                <a:gd name="T5" fmla="*/ 51 h 1030"/>
                <a:gd name="T6" fmla="*/ 74 w 75"/>
                <a:gd name="T7" fmla="*/ 978 h 1030"/>
                <a:gd name="T8" fmla="*/ 37 w 75"/>
                <a:gd name="T9" fmla="*/ 1029 h 1030"/>
                <a:gd name="T10" fmla="*/ 0 w 75"/>
                <a:gd name="T11" fmla="*/ 978 h 1030"/>
                <a:gd name="T12" fmla="*/ 0 w 75"/>
                <a:gd name="T13" fmla="*/ 51 h 103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30"/>
                <a:gd name="T23" fmla="*/ 75 w 75"/>
                <a:gd name="T24" fmla="*/ 1030 h 103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30">
                  <a:moveTo>
                    <a:pt x="0" y="51"/>
                  </a:moveTo>
                  <a:cubicBezTo>
                    <a:pt x="0" y="23"/>
                    <a:pt x="17" y="0"/>
                    <a:pt x="37" y="0"/>
                  </a:cubicBezTo>
                  <a:cubicBezTo>
                    <a:pt x="57" y="0"/>
                    <a:pt x="74" y="23"/>
                    <a:pt x="74" y="51"/>
                  </a:cubicBezTo>
                  <a:lnTo>
                    <a:pt x="74" y="978"/>
                  </a:lnTo>
                  <a:cubicBezTo>
                    <a:pt x="74" y="1006"/>
                    <a:pt x="57" y="1029"/>
                    <a:pt x="37" y="1029"/>
                  </a:cubicBezTo>
                  <a:cubicBezTo>
                    <a:pt x="17" y="1029"/>
                    <a:pt x="0" y="1006"/>
                    <a:pt x="0" y="978"/>
                  </a:cubicBezTo>
                  <a:lnTo>
                    <a:pt x="0" y="51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38" name="íslíḍe"/>
            <p:cNvSpPr/>
            <p:nvPr/>
          </p:nvSpPr>
          <p:spPr bwMode="auto">
            <a:xfrm>
              <a:off x="14714538" y="5411788"/>
              <a:ext cx="26987" cy="369887"/>
            </a:xfrm>
            <a:custGeom>
              <a:avLst/>
              <a:gdLst>
                <a:gd name="T0" fmla="*/ 0 w 75"/>
                <a:gd name="T1" fmla="*/ 50 h 1029"/>
                <a:gd name="T2" fmla="*/ 37 w 75"/>
                <a:gd name="T3" fmla="*/ 0 h 1029"/>
                <a:gd name="T4" fmla="*/ 74 w 75"/>
                <a:gd name="T5" fmla="*/ 50 h 1029"/>
                <a:gd name="T6" fmla="*/ 74 w 75"/>
                <a:gd name="T7" fmla="*/ 978 h 1029"/>
                <a:gd name="T8" fmla="*/ 37 w 75"/>
                <a:gd name="T9" fmla="*/ 1028 h 1029"/>
                <a:gd name="T10" fmla="*/ 0 w 75"/>
                <a:gd name="T11" fmla="*/ 978 h 1029"/>
                <a:gd name="T12" fmla="*/ 0 w 75"/>
                <a:gd name="T13" fmla="*/ 50 h 10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75"/>
                <a:gd name="T22" fmla="*/ 0 h 1029"/>
                <a:gd name="T23" fmla="*/ 75 w 75"/>
                <a:gd name="T24" fmla="*/ 1029 h 10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75" h="1029">
                  <a:moveTo>
                    <a:pt x="0" y="50"/>
                  </a:moveTo>
                  <a:cubicBezTo>
                    <a:pt x="0" y="23"/>
                    <a:pt x="17" y="0"/>
                    <a:pt x="37" y="0"/>
                  </a:cubicBezTo>
                  <a:cubicBezTo>
                    <a:pt x="57" y="0"/>
                    <a:pt x="74" y="23"/>
                    <a:pt x="74" y="50"/>
                  </a:cubicBezTo>
                  <a:lnTo>
                    <a:pt x="74" y="978"/>
                  </a:lnTo>
                  <a:cubicBezTo>
                    <a:pt x="74" y="1006"/>
                    <a:pt x="57" y="1028"/>
                    <a:pt x="37" y="1028"/>
                  </a:cubicBezTo>
                  <a:cubicBezTo>
                    <a:pt x="17" y="1028"/>
                    <a:pt x="0" y="1006"/>
                    <a:pt x="0" y="978"/>
                  </a:cubicBezTo>
                  <a:lnTo>
                    <a:pt x="0" y="50"/>
                  </a:ln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sp>
        <p:nvSpPr>
          <p:cNvPr id="39" name="图片占位符 17"/>
          <p:cNvSpPr>
            <a:spLocks noGrp="1"/>
          </p:cNvSpPr>
          <p:nvPr userDrawn="1">
            <p:ph type="pic" sz="quarter" idx="10"/>
          </p:nvPr>
        </p:nvSpPr>
        <p:spPr>
          <a:xfrm>
            <a:off x="7708818" y="1795478"/>
            <a:ext cx="2872159" cy="3841449"/>
          </a:xfrm>
          <a:prstGeom prst="rect">
            <a:avLst/>
          </a:prstGeom>
          <a:ln w="38100"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1866900" y="2247900"/>
            <a:ext cx="1930400" cy="19304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进度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1119248" y="1704305"/>
            <a:ext cx="1859696" cy="18520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人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1003300" y="2044700"/>
            <a:ext cx="1536700" cy="15367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1003300" y="4064000"/>
            <a:ext cx="1536700" cy="15367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7035800" y="4064000"/>
            <a:ext cx="1536700" cy="15367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7035800" y="2044700"/>
            <a:ext cx="1536700" cy="1536700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5" name="等腰三角形 4"/>
          <p:cNvSpPr/>
          <p:nvPr userDrawn="1"/>
        </p:nvSpPr>
        <p:spPr>
          <a:xfrm rot="5400000">
            <a:off x="2501900" y="2679700"/>
            <a:ext cx="355600" cy="30655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 userDrawn="1"/>
        </p:nvSpPr>
        <p:spPr>
          <a:xfrm rot="5400000">
            <a:off x="8559800" y="2679700"/>
            <a:ext cx="355600" cy="30655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等腰三角形 24"/>
          <p:cNvSpPr/>
          <p:nvPr userDrawn="1"/>
        </p:nvSpPr>
        <p:spPr>
          <a:xfrm rot="5400000">
            <a:off x="2501900" y="4673600"/>
            <a:ext cx="355600" cy="30655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 userDrawn="1"/>
        </p:nvSpPr>
        <p:spPr>
          <a:xfrm rot="5400000">
            <a:off x="8559800" y="4673600"/>
            <a:ext cx="355600" cy="306552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 userDrawn="1"/>
        </p:nvSpPr>
        <p:spPr>
          <a:xfrm>
            <a:off x="0" y="0"/>
            <a:ext cx="12192000" cy="4864100"/>
          </a:xfrm>
          <a:custGeom>
            <a:avLst/>
            <a:gdLst>
              <a:gd name="connsiteX0" fmla="*/ 2776 w 12192000"/>
              <a:gd name="connsiteY0" fmla="*/ 0 h 4864100"/>
              <a:gd name="connsiteX1" fmla="*/ 12189224 w 12192000"/>
              <a:gd name="connsiteY1" fmla="*/ 0 h 4864100"/>
              <a:gd name="connsiteX2" fmla="*/ 12192000 w 12192000"/>
              <a:gd name="connsiteY2" fmla="*/ 27536 h 4864100"/>
              <a:gd name="connsiteX3" fmla="*/ 12192000 w 12192000"/>
              <a:gd name="connsiteY3" fmla="*/ 3896764 h 4864100"/>
              <a:gd name="connsiteX4" fmla="*/ 11224664 w 12192000"/>
              <a:gd name="connsiteY4" fmla="*/ 4864100 h 4864100"/>
              <a:gd name="connsiteX5" fmla="*/ 967336 w 12192000"/>
              <a:gd name="connsiteY5" fmla="*/ 4864100 h 4864100"/>
              <a:gd name="connsiteX6" fmla="*/ 0 w 12192000"/>
              <a:gd name="connsiteY6" fmla="*/ 3896764 h 4864100"/>
              <a:gd name="connsiteX7" fmla="*/ 0 w 12192000"/>
              <a:gd name="connsiteY7" fmla="*/ 27536 h 486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864100">
                <a:moveTo>
                  <a:pt x="2776" y="0"/>
                </a:moveTo>
                <a:lnTo>
                  <a:pt x="12189224" y="0"/>
                </a:lnTo>
                <a:lnTo>
                  <a:pt x="12192000" y="27536"/>
                </a:lnTo>
                <a:lnTo>
                  <a:pt x="12192000" y="3896764"/>
                </a:lnTo>
                <a:cubicBezTo>
                  <a:pt x="12192000" y="4431009"/>
                  <a:pt x="11758909" y="4864100"/>
                  <a:pt x="11224664" y="4864100"/>
                </a:cubicBezTo>
                <a:lnTo>
                  <a:pt x="967336" y="4864100"/>
                </a:lnTo>
                <a:cubicBezTo>
                  <a:pt x="433091" y="4864100"/>
                  <a:pt x="0" y="4431009"/>
                  <a:pt x="0" y="3896764"/>
                </a:cubicBezTo>
                <a:lnTo>
                  <a:pt x="0" y="27536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 descr="建筑外的招牌&#10;&#10;描述已自动生成"/>
          <p:cNvPicPr>
            <a:picLocks noChangeAspect="1"/>
          </p:cNvPicPr>
          <p:nvPr userDrawn="1"/>
        </p:nvPicPr>
        <p:blipFill>
          <a:blip r:embed="rId2">
            <a:alphaModFix amt="1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1" b="27132"/>
          <a:stretch>
            <a:fillRect/>
          </a:stretch>
        </p:blipFill>
        <p:spPr>
          <a:xfrm>
            <a:off x="0" y="0"/>
            <a:ext cx="12192000" cy="4864100"/>
          </a:xfrm>
          <a:custGeom>
            <a:avLst/>
            <a:gdLst>
              <a:gd name="connsiteX0" fmla="*/ 2776 w 12192000"/>
              <a:gd name="connsiteY0" fmla="*/ 0 h 4864100"/>
              <a:gd name="connsiteX1" fmla="*/ 12189224 w 12192000"/>
              <a:gd name="connsiteY1" fmla="*/ 0 h 4864100"/>
              <a:gd name="connsiteX2" fmla="*/ 12192000 w 12192000"/>
              <a:gd name="connsiteY2" fmla="*/ 27536 h 4864100"/>
              <a:gd name="connsiteX3" fmla="*/ 12192000 w 12192000"/>
              <a:gd name="connsiteY3" fmla="*/ 3896764 h 4864100"/>
              <a:gd name="connsiteX4" fmla="*/ 11224664 w 12192000"/>
              <a:gd name="connsiteY4" fmla="*/ 4864100 h 4864100"/>
              <a:gd name="connsiteX5" fmla="*/ 967336 w 12192000"/>
              <a:gd name="connsiteY5" fmla="*/ 4864100 h 4864100"/>
              <a:gd name="connsiteX6" fmla="*/ 0 w 12192000"/>
              <a:gd name="connsiteY6" fmla="*/ 3896764 h 4864100"/>
              <a:gd name="connsiteX7" fmla="*/ 0 w 12192000"/>
              <a:gd name="connsiteY7" fmla="*/ 27536 h 486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864100">
                <a:moveTo>
                  <a:pt x="2776" y="0"/>
                </a:moveTo>
                <a:lnTo>
                  <a:pt x="12189224" y="0"/>
                </a:lnTo>
                <a:lnTo>
                  <a:pt x="12192000" y="27536"/>
                </a:lnTo>
                <a:lnTo>
                  <a:pt x="12192000" y="3896764"/>
                </a:lnTo>
                <a:cubicBezTo>
                  <a:pt x="12192000" y="4431009"/>
                  <a:pt x="11758909" y="4864100"/>
                  <a:pt x="11224664" y="4864100"/>
                </a:cubicBezTo>
                <a:lnTo>
                  <a:pt x="967336" y="4864100"/>
                </a:lnTo>
                <a:cubicBezTo>
                  <a:pt x="433091" y="4864100"/>
                  <a:pt x="0" y="4431009"/>
                  <a:pt x="0" y="3896764"/>
                </a:cubicBezTo>
                <a:lnTo>
                  <a:pt x="0" y="27536"/>
                </a:lnTo>
                <a:close/>
              </a:path>
            </a:pathLst>
          </a:custGeom>
        </p:spPr>
      </p:pic>
      <p:sp>
        <p:nvSpPr>
          <p:cNvPr id="3" name="矩形: 圆角 2"/>
          <p:cNvSpPr/>
          <p:nvPr userDrawn="1"/>
        </p:nvSpPr>
        <p:spPr>
          <a:xfrm>
            <a:off x="2690446" y="5464908"/>
            <a:ext cx="2438400" cy="6985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738" y="1414009"/>
            <a:ext cx="3460523" cy="83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接连接符 9"/>
          <p:cNvCxnSpPr/>
          <p:nvPr userDrawn="1"/>
        </p:nvCxnSpPr>
        <p:spPr>
          <a:xfrm>
            <a:off x="0" y="6858000"/>
            <a:ext cx="12192000" cy="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 userDrawn="1"/>
        </p:nvSpPr>
        <p:spPr>
          <a:xfrm>
            <a:off x="7033846" y="5464908"/>
            <a:ext cx="2438400" cy="698500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3"/>
          <p:cNvSpPr>
            <a:spLocks noGrp="1"/>
          </p:cNvSpPr>
          <p:nvPr>
            <p:ph type="title" hasCustomPrompt="1"/>
          </p:nvPr>
        </p:nvSpPr>
        <p:spPr>
          <a:xfrm>
            <a:off x="1538514" y="2797510"/>
            <a:ext cx="9114972" cy="92333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lvl1pPr algn="ctr">
              <a:defRPr lang="zh-CN" altLang="en-US" sz="6000" b="1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2948416" y="5633977"/>
            <a:ext cx="19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000" dirty="0">
                <a:solidFill>
                  <a:schemeClr val="accent4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输入学生姓名</a:t>
            </a:r>
            <a:endParaRPr lang="zh-CN" altLang="en-US" dirty="0"/>
          </a:p>
        </p:txBody>
      </p:sp>
      <p:sp>
        <p:nvSpPr>
          <p:cNvPr id="19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7291815" y="5633977"/>
            <a:ext cx="19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None/>
              <a:defRPr lang="zh-CN" altLang="en-US" sz="2000" dirty="0">
                <a:solidFill>
                  <a:schemeClr val="accent4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输入教师姓名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660399" y="3803803"/>
            <a:ext cx="10883898" cy="42473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人对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1298539" y="1882931"/>
            <a:ext cx="1474238" cy="1474238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9406523" y="4373464"/>
            <a:ext cx="1474238" cy="1474238"/>
          </a:xfrm>
          <a:custGeom>
            <a:avLst/>
            <a:gdLst>
              <a:gd name="connsiteX0" fmla="*/ 965200 w 1930400"/>
              <a:gd name="connsiteY0" fmla="*/ 0 h 1930400"/>
              <a:gd name="connsiteX1" fmla="*/ 1930400 w 1930400"/>
              <a:gd name="connsiteY1" fmla="*/ 965200 h 1930400"/>
              <a:gd name="connsiteX2" fmla="*/ 965200 w 1930400"/>
              <a:gd name="connsiteY2" fmla="*/ 1930400 h 1930400"/>
              <a:gd name="connsiteX3" fmla="*/ 0 w 1930400"/>
              <a:gd name="connsiteY3" fmla="*/ 965200 h 1930400"/>
              <a:gd name="connsiteX4" fmla="*/ 965200 w 1930400"/>
              <a:gd name="connsiteY4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0400" h="1930400">
                <a:moveTo>
                  <a:pt x="965200" y="0"/>
                </a:moveTo>
                <a:cubicBezTo>
                  <a:pt x="1498265" y="0"/>
                  <a:pt x="1930400" y="432135"/>
                  <a:pt x="1930400" y="965200"/>
                </a:cubicBezTo>
                <a:cubicBezTo>
                  <a:pt x="1930400" y="1498265"/>
                  <a:pt x="1498265" y="1930400"/>
                  <a:pt x="965200" y="1930400"/>
                </a:cubicBezTo>
                <a:cubicBezTo>
                  <a:pt x="432135" y="1930400"/>
                  <a:pt x="0" y="1498265"/>
                  <a:pt x="0" y="965200"/>
                </a:cubicBezTo>
                <a:cubicBezTo>
                  <a:pt x="0" y="432135"/>
                  <a:pt x="432135" y="0"/>
                  <a:pt x="965200" y="0"/>
                </a:cubicBezTo>
                <a:close/>
              </a:path>
            </a:pathLst>
          </a:custGeom>
          <a:ln w="57150">
            <a:solidFill>
              <a:schemeClr val="accent4"/>
            </a:solidFill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名言/观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 userDrawn="1"/>
        </p:nvSpPr>
        <p:spPr>
          <a:xfrm>
            <a:off x="0" y="-279400"/>
            <a:ext cx="12192000" cy="72898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>
            <a:alphaModFix amt="1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39" y="-839561"/>
            <a:ext cx="8943521" cy="894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矩形: 圆角 4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1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 dirty="0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18" name="矩形: 圆角 17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21" name="文本框 20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3" name="组合 22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24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48133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建筑外的招牌&#10;&#10;描述已自动生成"/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r="13725" b="3369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 userDrawn="1"/>
        </p:nvSpPr>
        <p:spPr>
          <a:xfrm>
            <a:off x="660400" y="690790"/>
            <a:ext cx="10858500" cy="543560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>
                <a:lumMod val="75000"/>
              </a:schemeClr>
            </a:solidFill>
          </a:ln>
          <a:effectLst>
            <a:outerShdw blurRad="419100" sx="102000" sy="102000" algn="ctr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2648" y="2024709"/>
            <a:ext cx="2701303" cy="2716213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>
            <a:off x="1435101" y="3470561"/>
            <a:ext cx="5112327" cy="176646"/>
          </a:xfrm>
          <a:custGeom>
            <a:avLst/>
            <a:gdLst>
              <a:gd name="connsiteX0" fmla="*/ 0 w 5112327"/>
              <a:gd name="connsiteY0" fmla="*/ 10391 h 176646"/>
              <a:gd name="connsiteX1" fmla="*/ 477982 w 5112327"/>
              <a:gd name="connsiteY1" fmla="*/ 10391 h 176646"/>
              <a:gd name="connsiteX2" fmla="*/ 477982 w 5112327"/>
              <a:gd name="connsiteY2" fmla="*/ 176646 h 176646"/>
              <a:gd name="connsiteX3" fmla="*/ 654628 w 5112327"/>
              <a:gd name="connsiteY3" fmla="*/ 0 h 176646"/>
              <a:gd name="connsiteX4" fmla="*/ 5112327 w 5112327"/>
              <a:gd name="connsiteY4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327" h="176646">
                <a:moveTo>
                  <a:pt x="0" y="10391"/>
                </a:moveTo>
                <a:lnTo>
                  <a:pt x="477982" y="10391"/>
                </a:lnTo>
                <a:lnTo>
                  <a:pt x="477982" y="176646"/>
                </a:lnTo>
                <a:lnTo>
                  <a:pt x="654628" y="0"/>
                </a:lnTo>
                <a:lnTo>
                  <a:pt x="5112327" y="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1328965" y="2633851"/>
            <a:ext cx="5224236" cy="923330"/>
          </a:xfrm>
          <a:prstGeom prst="rect">
            <a:avLst/>
          </a:prstGeom>
        </p:spPr>
        <p:txBody>
          <a:bodyPr/>
          <a:lstStyle>
            <a:lvl1pPr>
              <a:defRPr lang="zh-CN" altLang="en-US" b="1" dirty="0">
                <a:solidFill>
                  <a:schemeClr val="accent4"/>
                </a:solidFill>
              </a:defRPr>
            </a:lvl1pPr>
          </a:lstStyle>
          <a:p>
            <a:pPr marL="0"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任意多边形: 形状 11"/>
          <p:cNvSpPr/>
          <p:nvPr userDrawn="1"/>
        </p:nvSpPr>
        <p:spPr>
          <a:xfrm>
            <a:off x="0" y="558800"/>
            <a:ext cx="12192000" cy="6299200"/>
          </a:xfrm>
          <a:custGeom>
            <a:avLst/>
            <a:gdLst>
              <a:gd name="connsiteX0" fmla="*/ 834016 w 12192000"/>
              <a:gd name="connsiteY0" fmla="*/ 0 h 6299200"/>
              <a:gd name="connsiteX1" fmla="*/ 11357984 w 12192000"/>
              <a:gd name="connsiteY1" fmla="*/ 0 h 6299200"/>
              <a:gd name="connsiteX2" fmla="*/ 12192000 w 12192000"/>
              <a:gd name="connsiteY2" fmla="*/ 834016 h 6299200"/>
              <a:gd name="connsiteX3" fmla="*/ 12192000 w 12192000"/>
              <a:gd name="connsiteY3" fmla="*/ 6299200 h 6299200"/>
              <a:gd name="connsiteX4" fmla="*/ 0 w 12192000"/>
              <a:gd name="connsiteY4" fmla="*/ 6299200 h 6299200"/>
              <a:gd name="connsiteX5" fmla="*/ 0 w 12192000"/>
              <a:gd name="connsiteY5" fmla="*/ 834016 h 6299200"/>
              <a:gd name="connsiteX6" fmla="*/ 834016 w 12192000"/>
              <a:gd name="connsiteY6" fmla="*/ 0 h 62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99200">
                <a:moveTo>
                  <a:pt x="834016" y="0"/>
                </a:moveTo>
                <a:lnTo>
                  <a:pt x="11357984" y="0"/>
                </a:lnTo>
                <a:cubicBezTo>
                  <a:pt x="11818598" y="0"/>
                  <a:pt x="12192000" y="373402"/>
                  <a:pt x="12192000" y="834016"/>
                </a:cubicBezTo>
                <a:lnTo>
                  <a:pt x="12192000" y="6299200"/>
                </a:lnTo>
                <a:lnTo>
                  <a:pt x="0" y="6299200"/>
                </a:lnTo>
                <a:lnTo>
                  <a:pt x="0" y="834016"/>
                </a:lnTo>
                <a:cubicBezTo>
                  <a:pt x="0" y="373402"/>
                  <a:pt x="373402" y="0"/>
                  <a:pt x="834016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建筑外的招牌&#10;&#10;描述已自动生成"/>
          <p:cNvPicPr>
            <a:picLocks noChangeAspect="1"/>
          </p:cNvPicPr>
          <p:nvPr userDrawn="1"/>
        </p:nvPicPr>
        <p:blipFill>
          <a:blip r:embed="rId2">
            <a:alphaModFix amt="1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5" t="140" r="7298" b="25601"/>
          <a:stretch>
            <a:fillRect/>
          </a:stretch>
        </p:blipFill>
        <p:spPr>
          <a:xfrm>
            <a:off x="0" y="558800"/>
            <a:ext cx="12192000" cy="6299200"/>
          </a:xfrm>
          <a:custGeom>
            <a:avLst/>
            <a:gdLst>
              <a:gd name="connsiteX0" fmla="*/ 834016 w 12192000"/>
              <a:gd name="connsiteY0" fmla="*/ 0 h 6299200"/>
              <a:gd name="connsiteX1" fmla="*/ 11357984 w 12192000"/>
              <a:gd name="connsiteY1" fmla="*/ 0 h 6299200"/>
              <a:gd name="connsiteX2" fmla="*/ 12192000 w 12192000"/>
              <a:gd name="connsiteY2" fmla="*/ 834016 h 6299200"/>
              <a:gd name="connsiteX3" fmla="*/ 12192000 w 12192000"/>
              <a:gd name="connsiteY3" fmla="*/ 6299200 h 6299200"/>
              <a:gd name="connsiteX4" fmla="*/ 0 w 12192000"/>
              <a:gd name="connsiteY4" fmla="*/ 6299200 h 6299200"/>
              <a:gd name="connsiteX5" fmla="*/ 0 w 12192000"/>
              <a:gd name="connsiteY5" fmla="*/ 834016 h 6299200"/>
              <a:gd name="connsiteX6" fmla="*/ 834016 w 12192000"/>
              <a:gd name="connsiteY6" fmla="*/ 0 h 629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299200">
                <a:moveTo>
                  <a:pt x="834016" y="0"/>
                </a:moveTo>
                <a:lnTo>
                  <a:pt x="11357984" y="0"/>
                </a:lnTo>
                <a:cubicBezTo>
                  <a:pt x="11818598" y="0"/>
                  <a:pt x="12192000" y="373402"/>
                  <a:pt x="12192000" y="834016"/>
                </a:cubicBezTo>
                <a:lnTo>
                  <a:pt x="12192000" y="6299200"/>
                </a:lnTo>
                <a:lnTo>
                  <a:pt x="0" y="6299200"/>
                </a:lnTo>
                <a:lnTo>
                  <a:pt x="0" y="834016"/>
                </a:lnTo>
                <a:cubicBezTo>
                  <a:pt x="0" y="373402"/>
                  <a:pt x="373402" y="0"/>
                  <a:pt x="834016" y="0"/>
                </a:cubicBezTo>
                <a:close/>
              </a:path>
            </a:pathLst>
          </a:custGeom>
        </p:spPr>
      </p:pic>
      <p:sp>
        <p:nvSpPr>
          <p:cNvPr id="6" name="文本框 5"/>
          <p:cNvSpPr txBox="1"/>
          <p:nvPr userDrawn="1"/>
        </p:nvSpPr>
        <p:spPr>
          <a:xfrm>
            <a:off x="3025521" y="6070355"/>
            <a:ext cx="192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汇报人：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7368921" y="6070355"/>
            <a:ext cx="1922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指导教师：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8514" y="4245332"/>
            <a:ext cx="9114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4000" b="1" dirty="0">
                <a:solidFill>
                  <a:schemeClr val="bg1"/>
                </a:soli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17"/>
          <p:cNvSpPr>
            <a:spLocks noGrp="1"/>
          </p:cNvSpPr>
          <p:nvPr>
            <p:ph type="body" sz="quarter" idx="11" hasCustomPrompt="1"/>
          </p:nvPr>
        </p:nvSpPr>
        <p:spPr>
          <a:xfrm>
            <a:off x="4001632" y="6121864"/>
            <a:ext cx="19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输入学生姓名</a:t>
            </a:r>
            <a:endParaRPr lang="zh-CN" altLang="en-US" dirty="0"/>
          </a:p>
        </p:txBody>
      </p:sp>
      <p:sp>
        <p:nvSpPr>
          <p:cNvPr id="10" name="文本占位符 17"/>
          <p:cNvSpPr>
            <a:spLocks noGrp="1"/>
          </p:cNvSpPr>
          <p:nvPr>
            <p:ph type="body" sz="quarter" idx="12" hasCustomPrompt="1"/>
          </p:nvPr>
        </p:nvSpPr>
        <p:spPr>
          <a:xfrm>
            <a:off x="8657003" y="6121864"/>
            <a:ext cx="19224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>
              <a:buNone/>
              <a:defRPr lang="zh-CN" altLang="en-US" sz="2000" dirty="0">
                <a:solidFill>
                  <a:schemeClr val="bg1"/>
                </a:solidFill>
                <a:latin typeface="+mn-ea"/>
              </a:defRPr>
            </a:lvl1pPr>
          </a:lstStyle>
          <a:p>
            <a:pPr marL="0" lvl="0" algn="ctr"/>
            <a:r>
              <a:rPr lang="zh-CN" altLang="en-US" dirty="0"/>
              <a:t>输入教师姓名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0" y="2088775"/>
            <a:ext cx="120586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bg1">
                    <a:alpha val="13000"/>
                  </a:schemeClr>
                </a:solidFill>
                <a:ea typeface="+mj-ea"/>
              </a:rPr>
              <a:t>THANKS</a:t>
            </a:r>
            <a:endParaRPr lang="zh-CN" altLang="en-US" sz="13800" b="1" dirty="0">
              <a:solidFill>
                <a:schemeClr val="bg1">
                  <a:alpha val="13000"/>
                </a:schemeClr>
              </a:solidFill>
              <a:ea typeface="+mj-ea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538514" y="3055986"/>
            <a:ext cx="91149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spc="600" dirty="0">
                <a:solidFill>
                  <a:schemeClr val="bg1"/>
                </a:solidFill>
                <a:latin typeface="+mj-ea"/>
                <a:ea typeface="+mj-ea"/>
              </a:rPr>
              <a:t>谢谢观看</a:t>
            </a:r>
            <a:endParaRPr lang="zh-CN" altLang="en-US" sz="6600" b="1" spc="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 flipH="1">
            <a:off x="4813300" y="0"/>
            <a:ext cx="73787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建筑外的招牌&#10;&#10;描述已自动生成"/>
          <p:cNvPicPr>
            <a:picLocks noChangeAspect="1"/>
          </p:cNvPicPr>
          <p:nvPr userDrawn="1"/>
        </p:nvPicPr>
        <p:blipFill>
          <a:blip r:embed="rId2">
            <a:alphaModFix amt="3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r="13725" b="3369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矩形 4"/>
          <p:cNvSpPr/>
          <p:nvPr userDrawn="1"/>
        </p:nvSpPr>
        <p:spPr>
          <a:xfrm>
            <a:off x="660400" y="690790"/>
            <a:ext cx="10858500" cy="5435600"/>
          </a:xfrm>
          <a:prstGeom prst="rect">
            <a:avLst/>
          </a:prstGeom>
          <a:solidFill>
            <a:schemeClr val="bg1"/>
          </a:solidFill>
          <a:ln w="63500">
            <a:solidFill>
              <a:schemeClr val="accent4">
                <a:lumMod val="75000"/>
              </a:schemeClr>
            </a:solidFill>
          </a:ln>
          <a:effectLst>
            <a:outerShdw blurRad="419100" sx="102000" sy="102000" algn="ctr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22648" y="2024709"/>
            <a:ext cx="2701303" cy="2716213"/>
          </a:xfrm>
          <a:prstGeom prst="rect">
            <a:avLst/>
          </a:prstGeom>
        </p:spPr>
      </p:pic>
      <p:sp>
        <p:nvSpPr>
          <p:cNvPr id="10" name="任意多边形: 形状 9"/>
          <p:cNvSpPr/>
          <p:nvPr userDrawn="1"/>
        </p:nvSpPr>
        <p:spPr>
          <a:xfrm>
            <a:off x="1435101" y="3470561"/>
            <a:ext cx="5112327" cy="176646"/>
          </a:xfrm>
          <a:custGeom>
            <a:avLst/>
            <a:gdLst>
              <a:gd name="connsiteX0" fmla="*/ 0 w 5112327"/>
              <a:gd name="connsiteY0" fmla="*/ 10391 h 176646"/>
              <a:gd name="connsiteX1" fmla="*/ 477982 w 5112327"/>
              <a:gd name="connsiteY1" fmla="*/ 10391 h 176646"/>
              <a:gd name="connsiteX2" fmla="*/ 477982 w 5112327"/>
              <a:gd name="connsiteY2" fmla="*/ 176646 h 176646"/>
              <a:gd name="connsiteX3" fmla="*/ 654628 w 5112327"/>
              <a:gd name="connsiteY3" fmla="*/ 0 h 176646"/>
              <a:gd name="connsiteX4" fmla="*/ 5112327 w 5112327"/>
              <a:gd name="connsiteY4" fmla="*/ 0 h 176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327" h="176646">
                <a:moveTo>
                  <a:pt x="0" y="10391"/>
                </a:moveTo>
                <a:lnTo>
                  <a:pt x="477982" y="10391"/>
                </a:lnTo>
                <a:lnTo>
                  <a:pt x="477982" y="176646"/>
                </a:lnTo>
                <a:lnTo>
                  <a:pt x="654628" y="0"/>
                </a:lnTo>
                <a:lnTo>
                  <a:pt x="5112327" y="0"/>
                </a:lnTo>
              </a:path>
            </a:pathLst>
          </a:custGeom>
          <a:noFill/>
          <a:ln w="28575"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97" b="34737"/>
          <a:stretch>
            <a:fillRect/>
          </a:stretch>
        </p:blipFill>
        <p:spPr bwMode="auto">
          <a:xfrm>
            <a:off x="4286250" y="192200"/>
            <a:ext cx="7905750" cy="6665800"/>
          </a:xfrm>
          <a:custGeom>
            <a:avLst/>
            <a:gdLst>
              <a:gd name="connsiteX0" fmla="*/ 0 w 7905750"/>
              <a:gd name="connsiteY0" fmla="*/ 0 h 6665800"/>
              <a:gd name="connsiteX1" fmla="*/ 7905750 w 7905750"/>
              <a:gd name="connsiteY1" fmla="*/ 0 h 6665800"/>
              <a:gd name="connsiteX2" fmla="*/ 7905750 w 7905750"/>
              <a:gd name="connsiteY2" fmla="*/ 6665800 h 6665800"/>
              <a:gd name="connsiteX3" fmla="*/ 0 w 7905750"/>
              <a:gd name="connsiteY3" fmla="*/ 6665800 h 666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05750" h="6665800">
                <a:moveTo>
                  <a:pt x="0" y="0"/>
                </a:moveTo>
                <a:lnTo>
                  <a:pt x="7905750" y="0"/>
                </a:lnTo>
                <a:lnTo>
                  <a:pt x="7905750" y="6665800"/>
                </a:lnTo>
                <a:lnTo>
                  <a:pt x="0" y="66658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任意多边形: 形状 8"/>
          <p:cNvSpPr/>
          <p:nvPr userDrawn="1"/>
        </p:nvSpPr>
        <p:spPr>
          <a:xfrm>
            <a:off x="0" y="0"/>
            <a:ext cx="406400" cy="6806650"/>
          </a:xfrm>
          <a:custGeom>
            <a:avLst/>
            <a:gdLst>
              <a:gd name="connsiteX0" fmla="*/ 0 w 406400"/>
              <a:gd name="connsiteY0" fmla="*/ 0 h 6806650"/>
              <a:gd name="connsiteX1" fmla="*/ 406400 w 406400"/>
              <a:gd name="connsiteY1" fmla="*/ 0 h 6806650"/>
              <a:gd name="connsiteX2" fmla="*/ 406400 w 406400"/>
              <a:gd name="connsiteY2" fmla="*/ 6196104 h 6806650"/>
              <a:gd name="connsiteX3" fmla="*/ 2145 w 406400"/>
              <a:gd name="connsiteY3" fmla="*/ 6805984 h 6806650"/>
              <a:gd name="connsiteX4" fmla="*/ 0 w 406400"/>
              <a:gd name="connsiteY4" fmla="*/ 6806650 h 680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400" h="6806650">
                <a:moveTo>
                  <a:pt x="0" y="0"/>
                </a:moveTo>
                <a:lnTo>
                  <a:pt x="406400" y="0"/>
                </a:lnTo>
                <a:lnTo>
                  <a:pt x="406400" y="6196104"/>
                </a:lnTo>
                <a:cubicBezTo>
                  <a:pt x="406400" y="6470271"/>
                  <a:pt x="239709" y="6705503"/>
                  <a:pt x="2145" y="6805984"/>
                </a:cubicBezTo>
                <a:lnTo>
                  <a:pt x="0" y="6806650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 userDrawn="1"/>
        </p:nvSpPr>
        <p:spPr>
          <a:xfrm>
            <a:off x="560614" y="3546475"/>
            <a:ext cx="2639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a typeface="+mj-ea"/>
              </a:defRPr>
            </a:lvl1pPr>
          </a:lstStyle>
          <a:p>
            <a:r>
              <a:rPr lang="en-US" altLang="zh-CN" dirty="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3500000" scaled="1"/>
                </a:gradFill>
              </a:rPr>
              <a:t>CONTENTS</a:t>
            </a:r>
            <a:endParaRPr lang="zh-CN" altLang="en-US" dirty="0">
              <a:gradFill>
                <a:gsLst>
                  <a:gs pos="0">
                    <a:schemeClr val="accent4">
                      <a:lumMod val="75000"/>
                    </a:schemeClr>
                  </a:gs>
                  <a:gs pos="100000">
                    <a:schemeClr val="accent4"/>
                  </a:gs>
                </a:gsLst>
                <a:lin ang="13500000" scaled="1"/>
              </a:gra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8461" y="2545720"/>
            <a:ext cx="4239986" cy="1107996"/>
          </a:xfrm>
          <a:prstGeom prst="rect">
            <a:avLst/>
          </a:prstGeom>
        </p:spPr>
        <p:txBody>
          <a:bodyPr lIns="0" tIns="0" rIns="0" bIns="0" anchor="ctr" anchorCtr="0"/>
          <a:lstStyle>
            <a:lvl1pPr>
              <a:defRPr sz="6000" b="1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3500000" scaled="1"/>
                </a:gradFill>
              </a:defRPr>
            </a:lvl1pPr>
          </a:lstStyle>
          <a:p>
            <a:r>
              <a:rPr lang="zh-CN" altLang="en-US" dirty="0"/>
              <a:t>目录标题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4813300" cy="685800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建筑外的招牌&#10;&#10;描述已自动生成"/>
          <p:cNvPicPr>
            <a:picLocks noChangeAspect="1"/>
          </p:cNvPicPr>
          <p:nvPr userDrawn="1"/>
        </p:nvPicPr>
        <p:blipFill>
          <a:blip r:embed="rId2">
            <a:alphaModFix amt="15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7" r="13725" b="3369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60605" y="1422400"/>
            <a:ext cx="1692851" cy="1702194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1087137" y="4524375"/>
            <a:ext cx="26397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800">
                <a:solidFill>
                  <a:schemeClr val="bg1"/>
                </a:solidFill>
                <a:ea typeface="+mj-ea"/>
              </a:defRPr>
            </a:lvl1pPr>
          </a:lstStyle>
          <a:p>
            <a:pPr algn="ctr"/>
            <a:r>
              <a:rPr lang="en-US" altLang="zh-CN" dirty="0">
                <a:solidFill>
                  <a:schemeClr val="bg1"/>
                </a:solidFill>
              </a:rPr>
              <a:t>CONTENTS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 hasCustomPrompt="1"/>
          </p:nvPr>
        </p:nvSpPr>
        <p:spPr>
          <a:xfrm>
            <a:off x="287037" y="3523620"/>
            <a:ext cx="4239986" cy="1107996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6000" b="1" spc="100" baseline="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目录标题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0"/>
            <a:ext cx="5422900" cy="6858000"/>
          </a:xfrm>
          <a:prstGeom prst="rect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None/>
              <a:defRPr spc="100" baseline="0">
                <a:solidFill>
                  <a:schemeClr val="accent4"/>
                </a:solidFill>
              </a:defRPr>
            </a:lvl1pPr>
          </a:lstStyle>
          <a:p>
            <a:pPr marL="514350" marR="0" lvl="0" indent="-514350" algn="ctr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请在此处输入目录</a:t>
            </a:r>
            <a:endParaRPr lang="en-US" altLang="zh-CN" dirty="0"/>
          </a:p>
          <a:p>
            <a:pPr marL="514350" marR="0" lvl="0" indent="-514350" algn="ctr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请在此处输入目录</a:t>
            </a:r>
            <a:endParaRPr lang="en-US" altLang="zh-CN" dirty="0"/>
          </a:p>
          <a:p>
            <a:pPr marL="514350" marR="0" lvl="0" indent="-514350" algn="ctr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请在此处输入目录</a:t>
            </a:r>
            <a:endParaRPr lang="en-US" altLang="zh-CN" dirty="0"/>
          </a:p>
          <a:p>
            <a:pPr marL="514350" marR="0" lvl="0" indent="-514350" algn="ctr" defTabSz="914400" rtl="0" eaLnBrk="1" fontAlgn="auto" latinLnBrk="0" hangingPunct="1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/>
            </a:pPr>
            <a:r>
              <a:rPr lang="zh-CN" altLang="en-US" dirty="0"/>
              <a:t>请在此处输入目录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>
            <a:fillRect/>
          </a:stretch>
        </p:blipFill>
        <p:spPr bwMode="auto">
          <a:xfrm>
            <a:off x="1" y="420915"/>
            <a:ext cx="3059793" cy="6119586"/>
          </a:xfrm>
          <a:custGeom>
            <a:avLst/>
            <a:gdLst>
              <a:gd name="connsiteX0" fmla="*/ 0 w 3059793"/>
              <a:gd name="connsiteY0" fmla="*/ 0 h 6119586"/>
              <a:gd name="connsiteX1" fmla="*/ 3059793 w 3059793"/>
              <a:gd name="connsiteY1" fmla="*/ 0 h 6119586"/>
              <a:gd name="connsiteX2" fmla="*/ 3059793 w 3059793"/>
              <a:gd name="connsiteY2" fmla="*/ 6119586 h 6119586"/>
              <a:gd name="connsiteX3" fmla="*/ 0 w 3059793"/>
              <a:gd name="connsiteY3" fmla="*/ 6119586 h 61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9793" h="6119586">
                <a:moveTo>
                  <a:pt x="0" y="0"/>
                </a:moveTo>
                <a:lnTo>
                  <a:pt x="3059793" y="0"/>
                </a:lnTo>
                <a:lnTo>
                  <a:pt x="3059793" y="6119586"/>
                </a:lnTo>
                <a:lnTo>
                  <a:pt x="0" y="61195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 noChangeArrowheads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>
            <a:fillRect/>
          </a:stretch>
        </p:blipFill>
        <p:spPr bwMode="auto">
          <a:xfrm>
            <a:off x="9132208" y="420915"/>
            <a:ext cx="3059793" cy="6119586"/>
          </a:xfrm>
          <a:custGeom>
            <a:avLst/>
            <a:gdLst>
              <a:gd name="connsiteX0" fmla="*/ 0 w 3059793"/>
              <a:gd name="connsiteY0" fmla="*/ 0 h 6119586"/>
              <a:gd name="connsiteX1" fmla="*/ 3059793 w 3059793"/>
              <a:gd name="connsiteY1" fmla="*/ 0 h 6119586"/>
              <a:gd name="connsiteX2" fmla="*/ 3059793 w 3059793"/>
              <a:gd name="connsiteY2" fmla="*/ 6119586 h 6119586"/>
              <a:gd name="connsiteX3" fmla="*/ 0 w 3059793"/>
              <a:gd name="connsiteY3" fmla="*/ 6119586 h 6119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9793" h="6119586">
                <a:moveTo>
                  <a:pt x="0" y="0"/>
                </a:moveTo>
                <a:lnTo>
                  <a:pt x="3059793" y="0"/>
                </a:lnTo>
                <a:lnTo>
                  <a:pt x="3059793" y="6119586"/>
                </a:lnTo>
                <a:lnTo>
                  <a:pt x="0" y="611958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 userDrawn="1"/>
        </p:nvSpPr>
        <p:spPr>
          <a:xfrm>
            <a:off x="660400" y="6489700"/>
            <a:ext cx="10858500" cy="780538"/>
          </a:xfrm>
          <a:prstGeom prst="roundRect">
            <a:avLst>
              <a:gd name="adj" fmla="val 41627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 hasCustomPrompt="1"/>
          </p:nvPr>
        </p:nvSpPr>
        <p:spPr>
          <a:xfrm>
            <a:off x="1045029" y="3791998"/>
            <a:ext cx="10014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zh-CN" altLang="en-US" sz="6000" b="1" spc="300">
                <a:gradFill>
                  <a:gsLst>
                    <a:gs pos="0">
                      <a:schemeClr val="accent4">
                        <a:lumMod val="75000"/>
                      </a:schemeClr>
                    </a:gs>
                    <a:gs pos="100000">
                      <a:schemeClr val="accent4"/>
                    </a:gs>
                  </a:gsLst>
                  <a:lin ang="13500000" scaled="1"/>
                </a:gradFill>
                <a:latin typeface="+mj-ea"/>
                <a:cs typeface="+mn-cs"/>
              </a:defRPr>
            </a:lvl1pPr>
          </a:lstStyle>
          <a:p>
            <a:pPr marL="0" lvl="0" algn="ctr"/>
            <a:r>
              <a:rPr lang="zh-CN" altLang="en-US" dirty="0"/>
              <a:t>单击此处编辑章节标题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11410" y="1415272"/>
            <a:ext cx="1969179" cy="1981372"/>
          </a:xfrm>
          <a:prstGeom prst="rect">
            <a:avLst/>
          </a:prstGeom>
        </p:spPr>
      </p:pic>
      <p:sp>
        <p:nvSpPr>
          <p:cNvPr id="10" name="文本占位符 6"/>
          <p:cNvSpPr>
            <a:spLocks noGrp="1"/>
          </p:cNvSpPr>
          <p:nvPr>
            <p:ph type="body" sz="quarter" idx="15"/>
          </p:nvPr>
        </p:nvSpPr>
        <p:spPr>
          <a:xfrm>
            <a:off x="673101" y="4826349"/>
            <a:ext cx="10845800" cy="4801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 hasCustomPrompt="1"/>
          </p:nvPr>
        </p:nvSpPr>
        <p:spPr>
          <a:xfrm>
            <a:off x="5244974" y="1744239"/>
            <a:ext cx="1702051" cy="1323439"/>
          </a:xfrm>
          <a:prstGeom prst="rect">
            <a:avLst/>
          </a:prstGeom>
        </p:spPr>
        <p:txBody>
          <a:bodyPr lIns="0" tIns="0" rIns="0" bIns="0" anchor="ctr" anchorCtr="0"/>
          <a:lstStyle>
            <a:lvl1pPr marL="0" indent="0" algn="ctr">
              <a:buNone/>
              <a:defRPr sz="8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5" name="图片 4"/>
          <p:cNvPicPr/>
          <p:nvPr userDrawn="1"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5527675" y="2957434"/>
            <a:ext cx="1136650" cy="388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2">
            <a:alphaModFix amt="10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2" r="10322"/>
          <a:stretch>
            <a:fillRect/>
          </a:stretch>
        </p:blipFill>
        <p:spPr>
          <a:xfrm>
            <a:off x="0" y="0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3494"/>
            <a:ext cx="6878864" cy="4431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defRPr lang="zh-CN" altLang="en-US" sz="3200" b="1">
                <a:solidFill>
                  <a:schemeClr val="accent4"/>
                </a:solidFill>
                <a:cs typeface="+mn-cs"/>
              </a:defRPr>
            </a:lvl1pPr>
          </a:lstStyle>
          <a:p>
            <a:pPr marL="0"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矩形: 圆角 2"/>
          <p:cNvSpPr/>
          <p:nvPr userDrawn="1"/>
        </p:nvSpPr>
        <p:spPr>
          <a:xfrm>
            <a:off x="0" y="6489700"/>
            <a:ext cx="12192000" cy="368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100000">
                <a:schemeClr val="accent4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981075"/>
            <a:ext cx="108585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手机屏幕的截图&#10;&#10;描述已自动生成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575" y="408948"/>
            <a:ext cx="2003425" cy="537202"/>
          </a:xfrm>
          <a:prstGeom prst="rect">
            <a:avLst/>
          </a:prstGeom>
        </p:spPr>
      </p:pic>
      <p:sp>
        <p:nvSpPr>
          <p:cNvPr id="7" name="文本框 6"/>
          <p:cNvSpPr txBox="1"/>
          <p:nvPr userDrawn="1"/>
        </p:nvSpPr>
        <p:spPr>
          <a:xfrm>
            <a:off x="584200" y="6531173"/>
            <a:ext cx="2438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明德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博学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求是 </a:t>
            </a:r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/ </a:t>
            </a:r>
            <a:r>
              <a:rPr lang="zh-CN" altLang="en-US" sz="1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创新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6756400" y="6535351"/>
            <a:ext cx="4848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1400">
                <a:solidFill>
                  <a:schemeClr val="bg1"/>
                </a:solidFill>
                <a:latin typeface="+mn-ea"/>
              </a:defRPr>
            </a:lvl1pPr>
          </a:lstStyle>
          <a:p>
            <a:r>
              <a:rPr lang="en-US" altLang="zh-CN" sz="1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CHANGCHUN UNIVERSITY OF SCIENCE AND TECHNOLOGY</a:t>
            </a:r>
            <a:endParaRPr lang="zh-CN" altLang="en-US" sz="1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378825" y="224523"/>
            <a:ext cx="563150" cy="756552"/>
            <a:chOff x="7754757" y="1425112"/>
            <a:chExt cx="2599858" cy="3492732"/>
          </a:xfrm>
          <a:solidFill>
            <a:schemeClr val="accent4">
              <a:alpha val="20000"/>
            </a:schemeClr>
          </a:solidFill>
        </p:grpSpPr>
        <p:sp>
          <p:nvSpPr>
            <p:cNvPr id="10" name="Freeform 50"/>
            <p:cNvSpPr/>
            <p:nvPr/>
          </p:nvSpPr>
          <p:spPr bwMode="auto">
            <a:xfrm>
              <a:off x="7754757" y="2743421"/>
              <a:ext cx="724809" cy="2174423"/>
            </a:xfrm>
            <a:custGeom>
              <a:avLst/>
              <a:gdLst>
                <a:gd name="T0" fmla="*/ 35 w 51"/>
                <a:gd name="T1" fmla="*/ 30 h 154"/>
                <a:gd name="T2" fmla="*/ 42 w 51"/>
                <a:gd name="T3" fmla="*/ 25 h 154"/>
                <a:gd name="T4" fmla="*/ 51 w 51"/>
                <a:gd name="T5" fmla="*/ 24 h 154"/>
                <a:gd name="T6" fmla="*/ 51 w 51"/>
                <a:gd name="T7" fmla="*/ 0 h 154"/>
                <a:gd name="T8" fmla="*/ 26 w 51"/>
                <a:gd name="T9" fmla="*/ 0 h 154"/>
                <a:gd name="T10" fmla="*/ 12 w 51"/>
                <a:gd name="T11" fmla="*/ 10 h 154"/>
                <a:gd name="T12" fmla="*/ 0 w 51"/>
                <a:gd name="T13" fmla="*/ 154 h 154"/>
                <a:gd name="T14" fmla="*/ 26 w 51"/>
                <a:gd name="T15" fmla="*/ 149 h 154"/>
                <a:gd name="T16" fmla="*/ 35 w 51"/>
                <a:gd name="T17" fmla="*/ 3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154">
                  <a:moveTo>
                    <a:pt x="35" y="30"/>
                  </a:moveTo>
                  <a:cubicBezTo>
                    <a:pt x="35" y="27"/>
                    <a:pt x="38" y="25"/>
                    <a:pt x="42" y="25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8" y="0"/>
                    <a:pt x="12" y="5"/>
                    <a:pt x="12" y="1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9" y="152"/>
                    <a:pt x="17" y="150"/>
                    <a:pt x="26" y="149"/>
                  </a:cubicBezTo>
                  <a:lnTo>
                    <a:pt x="35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51"/>
            <p:cNvSpPr/>
            <p:nvPr/>
          </p:nvSpPr>
          <p:spPr bwMode="auto">
            <a:xfrm>
              <a:off x="9619302" y="2743421"/>
              <a:ext cx="735313" cy="2174423"/>
            </a:xfrm>
            <a:custGeom>
              <a:avLst/>
              <a:gdLst>
                <a:gd name="T0" fmla="*/ 40 w 52"/>
                <a:gd name="T1" fmla="*/ 10 h 154"/>
                <a:gd name="T2" fmla="*/ 26 w 52"/>
                <a:gd name="T3" fmla="*/ 0 h 154"/>
                <a:gd name="T4" fmla="*/ 0 w 52"/>
                <a:gd name="T5" fmla="*/ 0 h 154"/>
                <a:gd name="T6" fmla="*/ 0 w 52"/>
                <a:gd name="T7" fmla="*/ 24 h 154"/>
                <a:gd name="T8" fmla="*/ 10 w 52"/>
                <a:gd name="T9" fmla="*/ 25 h 154"/>
                <a:gd name="T10" fmla="*/ 17 w 52"/>
                <a:gd name="T11" fmla="*/ 30 h 154"/>
                <a:gd name="T12" fmla="*/ 26 w 52"/>
                <a:gd name="T13" fmla="*/ 149 h 154"/>
                <a:gd name="T14" fmla="*/ 52 w 52"/>
                <a:gd name="T15" fmla="*/ 154 h 154"/>
                <a:gd name="T16" fmla="*/ 40 w 52"/>
                <a:gd name="T17" fmla="*/ 1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154">
                  <a:moveTo>
                    <a:pt x="40" y="10"/>
                  </a:moveTo>
                  <a:cubicBezTo>
                    <a:pt x="40" y="5"/>
                    <a:pt x="33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3" y="25"/>
                    <a:pt x="17" y="27"/>
                    <a:pt x="17" y="30"/>
                  </a:cubicBezTo>
                  <a:cubicBezTo>
                    <a:pt x="26" y="149"/>
                    <a:pt x="26" y="149"/>
                    <a:pt x="26" y="149"/>
                  </a:cubicBezTo>
                  <a:cubicBezTo>
                    <a:pt x="35" y="150"/>
                    <a:pt x="43" y="152"/>
                    <a:pt x="52" y="154"/>
                  </a:cubicBezTo>
                  <a:lnTo>
                    <a:pt x="4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2"/>
            <p:cNvSpPr/>
            <p:nvPr/>
          </p:nvSpPr>
          <p:spPr bwMode="auto">
            <a:xfrm>
              <a:off x="9361942" y="1509147"/>
              <a:ext cx="882376" cy="693294"/>
            </a:xfrm>
            <a:custGeom>
              <a:avLst/>
              <a:gdLst>
                <a:gd name="T0" fmla="*/ 62 w 62"/>
                <a:gd name="T1" fmla="*/ 4 h 49"/>
                <a:gd name="T2" fmla="*/ 38 w 62"/>
                <a:gd name="T3" fmla="*/ 0 h 49"/>
                <a:gd name="T4" fmla="*/ 36 w 62"/>
                <a:gd name="T5" fmla="*/ 18 h 49"/>
                <a:gd name="T6" fmla="*/ 30 w 62"/>
                <a:gd name="T7" fmla="*/ 24 h 49"/>
                <a:gd name="T8" fmla="*/ 0 w 62"/>
                <a:gd name="T9" fmla="*/ 24 h 49"/>
                <a:gd name="T10" fmla="*/ 0 w 62"/>
                <a:gd name="T11" fmla="*/ 49 h 49"/>
                <a:gd name="T12" fmla="*/ 48 w 62"/>
                <a:gd name="T13" fmla="*/ 49 h 49"/>
                <a:gd name="T14" fmla="*/ 60 w 62"/>
                <a:gd name="T15" fmla="*/ 36 h 49"/>
                <a:gd name="T16" fmla="*/ 62 w 62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49">
                  <a:moveTo>
                    <a:pt x="62" y="4"/>
                  </a:moveTo>
                  <a:cubicBezTo>
                    <a:pt x="54" y="3"/>
                    <a:pt x="46" y="2"/>
                    <a:pt x="38" y="0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21"/>
                    <a:pt x="33" y="24"/>
                    <a:pt x="3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54" y="49"/>
                    <a:pt x="59" y="43"/>
                    <a:pt x="60" y="36"/>
                  </a:cubicBezTo>
                  <a:cubicBezTo>
                    <a:pt x="62" y="4"/>
                    <a:pt x="62" y="4"/>
                    <a:pt x="6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3"/>
            <p:cNvSpPr/>
            <p:nvPr/>
          </p:nvSpPr>
          <p:spPr bwMode="auto">
            <a:xfrm>
              <a:off x="7854551" y="1509147"/>
              <a:ext cx="898133" cy="693294"/>
            </a:xfrm>
            <a:custGeom>
              <a:avLst/>
              <a:gdLst>
                <a:gd name="T0" fmla="*/ 0 w 63"/>
                <a:gd name="T1" fmla="*/ 4 h 49"/>
                <a:gd name="T2" fmla="*/ 25 w 63"/>
                <a:gd name="T3" fmla="*/ 0 h 49"/>
                <a:gd name="T4" fmla="*/ 27 w 63"/>
                <a:gd name="T5" fmla="*/ 18 h 49"/>
                <a:gd name="T6" fmla="*/ 33 w 63"/>
                <a:gd name="T7" fmla="*/ 24 h 49"/>
                <a:gd name="T8" fmla="*/ 63 w 63"/>
                <a:gd name="T9" fmla="*/ 24 h 49"/>
                <a:gd name="T10" fmla="*/ 63 w 63"/>
                <a:gd name="T11" fmla="*/ 49 h 49"/>
                <a:gd name="T12" fmla="*/ 15 w 63"/>
                <a:gd name="T13" fmla="*/ 49 h 49"/>
                <a:gd name="T14" fmla="*/ 3 w 63"/>
                <a:gd name="T15" fmla="*/ 36 h 49"/>
                <a:gd name="T16" fmla="*/ 0 w 63"/>
                <a:gd name="T17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49">
                  <a:moveTo>
                    <a:pt x="0" y="4"/>
                  </a:moveTo>
                  <a:cubicBezTo>
                    <a:pt x="9" y="3"/>
                    <a:pt x="17" y="2"/>
                    <a:pt x="25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21"/>
                    <a:pt x="30" y="24"/>
                    <a:pt x="3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49"/>
                    <a:pt x="63" y="49"/>
                    <a:pt x="63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9" y="49"/>
                    <a:pt x="4" y="43"/>
                    <a:pt x="3" y="36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54"/>
            <p:cNvSpPr/>
            <p:nvPr/>
          </p:nvSpPr>
          <p:spPr bwMode="auto">
            <a:xfrm>
              <a:off x="7954342" y="1425112"/>
              <a:ext cx="2200689" cy="1218517"/>
            </a:xfrm>
            <a:custGeom>
              <a:avLst/>
              <a:gdLst>
                <a:gd name="T0" fmla="*/ 246 w 419"/>
                <a:gd name="T1" fmla="*/ 8 h 232"/>
                <a:gd name="T2" fmla="*/ 249 w 419"/>
                <a:gd name="T3" fmla="*/ 8 h 232"/>
                <a:gd name="T4" fmla="*/ 249 w 419"/>
                <a:gd name="T5" fmla="*/ 167 h 232"/>
                <a:gd name="T6" fmla="*/ 419 w 419"/>
                <a:gd name="T7" fmla="*/ 167 h 232"/>
                <a:gd name="T8" fmla="*/ 419 w 419"/>
                <a:gd name="T9" fmla="*/ 232 h 232"/>
                <a:gd name="T10" fmla="*/ 233 w 419"/>
                <a:gd name="T11" fmla="*/ 232 h 232"/>
                <a:gd name="T12" fmla="*/ 187 w 419"/>
                <a:gd name="T13" fmla="*/ 232 h 232"/>
                <a:gd name="T14" fmla="*/ 0 w 419"/>
                <a:gd name="T15" fmla="*/ 232 h 232"/>
                <a:gd name="T16" fmla="*/ 0 w 419"/>
                <a:gd name="T17" fmla="*/ 167 h 232"/>
                <a:gd name="T18" fmla="*/ 170 w 419"/>
                <a:gd name="T19" fmla="*/ 167 h 232"/>
                <a:gd name="T20" fmla="*/ 170 w 419"/>
                <a:gd name="T21" fmla="*/ 8 h 232"/>
                <a:gd name="T22" fmla="*/ 170 w 419"/>
                <a:gd name="T23" fmla="*/ 8 h 232"/>
                <a:gd name="T24" fmla="*/ 170 w 419"/>
                <a:gd name="T25" fmla="*/ 0 h 232"/>
                <a:gd name="T26" fmla="*/ 246 w 419"/>
                <a:gd name="T27" fmla="*/ 0 h 232"/>
                <a:gd name="T28" fmla="*/ 246 w 419"/>
                <a:gd name="T29" fmla="*/ 8 h 232"/>
                <a:gd name="T30" fmla="*/ 246 w 419"/>
                <a:gd name="T31" fmla="*/ 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9" h="232">
                  <a:moveTo>
                    <a:pt x="246" y="8"/>
                  </a:moveTo>
                  <a:lnTo>
                    <a:pt x="249" y="8"/>
                  </a:lnTo>
                  <a:lnTo>
                    <a:pt x="249" y="167"/>
                  </a:lnTo>
                  <a:lnTo>
                    <a:pt x="419" y="167"/>
                  </a:lnTo>
                  <a:lnTo>
                    <a:pt x="419" y="232"/>
                  </a:lnTo>
                  <a:lnTo>
                    <a:pt x="233" y="232"/>
                  </a:lnTo>
                  <a:lnTo>
                    <a:pt x="187" y="232"/>
                  </a:lnTo>
                  <a:lnTo>
                    <a:pt x="0" y="232"/>
                  </a:lnTo>
                  <a:lnTo>
                    <a:pt x="0" y="167"/>
                  </a:lnTo>
                  <a:lnTo>
                    <a:pt x="170" y="167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70" y="0"/>
                  </a:lnTo>
                  <a:lnTo>
                    <a:pt x="246" y="0"/>
                  </a:lnTo>
                  <a:lnTo>
                    <a:pt x="246" y="8"/>
                  </a:lnTo>
                  <a:lnTo>
                    <a:pt x="24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" name="图片占位符 17"/>
          <p:cNvSpPr>
            <a:spLocks noGrp="1"/>
          </p:cNvSpPr>
          <p:nvPr>
            <p:ph type="pic" sz="quarter" idx="10"/>
          </p:nvPr>
        </p:nvSpPr>
        <p:spPr>
          <a:xfrm>
            <a:off x="702440" y="1732017"/>
            <a:ext cx="4080355" cy="3800365"/>
          </a:xfrm>
          <a:prstGeom prst="rect">
            <a:avLst/>
          </a:prstGeom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.bin"/><Relationship Id="rId8" Type="http://schemas.openxmlformats.org/officeDocument/2006/relationships/oleObject" Target="../embeddings/oleObject6.bin"/><Relationship Id="rId7" Type="http://schemas.openxmlformats.org/officeDocument/2006/relationships/oleObject" Target="../embeddings/oleObject5.bin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Relationship Id="rId3" Type="http://schemas.openxmlformats.org/officeDocument/2006/relationships/oleObject" Target="../embeddings/oleObject3.bin"/><Relationship Id="rId2" Type="http://schemas.openxmlformats.org/officeDocument/2006/relationships/image" Target="../media/image15.wmf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9.xml"/><Relationship Id="rId1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wmf"/><Relationship Id="rId7" Type="http://schemas.openxmlformats.org/officeDocument/2006/relationships/oleObject" Target="../embeddings/oleObject11.bin"/><Relationship Id="rId6" Type="http://schemas.openxmlformats.org/officeDocument/2006/relationships/image" Target="../media/image2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9.wmf"/><Relationship Id="rId3" Type="http://schemas.openxmlformats.org/officeDocument/2006/relationships/oleObject" Target="../embeddings/oleObject9.bin"/><Relationship Id="rId2" Type="http://schemas.openxmlformats.org/officeDocument/2006/relationships/image" Target="../media/image18.wmf"/><Relationship Id="rId13" Type="http://schemas.openxmlformats.org/officeDocument/2006/relationships/vmlDrawing" Target="../drawings/vmlDrawing3.vml"/><Relationship Id="rId12" Type="http://schemas.openxmlformats.org/officeDocument/2006/relationships/slideLayout" Target="../slideLayouts/slideLayout9.xml"/><Relationship Id="rId11" Type="http://schemas.openxmlformats.org/officeDocument/2006/relationships/image" Target="../media/image23.wmf"/><Relationship Id="rId10" Type="http://schemas.openxmlformats.org/officeDocument/2006/relationships/oleObject" Target="../embeddings/oleObject12.bin"/><Relationship Id="rId1" Type="http://schemas.openxmlformats.org/officeDocument/2006/relationships/oleObject" Target="../embeddings/oleObject8.bin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9.xml"/><Relationship Id="rId4" Type="http://schemas.openxmlformats.org/officeDocument/2006/relationships/image" Target="../media/image25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24.wmf"/><Relationship Id="rId1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1" Type="http://schemas.openxmlformats.org/officeDocument/2006/relationships/tags" Target="../tags/ta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1" Type="http://schemas.openxmlformats.org/officeDocument/2006/relationships/tags" Target="../tags/tag5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.v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6.xml"/><Relationship Id="rId3" Type="http://schemas.openxmlformats.org/officeDocument/2006/relationships/image" Target="../media/image29.wmf"/><Relationship Id="rId2" Type="http://schemas.openxmlformats.org/officeDocument/2006/relationships/oleObject" Target="../embeddings/oleObject15.bin"/><Relationship Id="rId1" Type="http://schemas.openxmlformats.org/officeDocument/2006/relationships/image" Target="../media/image28.GIF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6.vml"/><Relationship Id="rId8" Type="http://schemas.openxmlformats.org/officeDocument/2006/relationships/slideLayout" Target="../slideLayouts/slideLayout9.xml"/><Relationship Id="rId7" Type="http://schemas.openxmlformats.org/officeDocument/2006/relationships/tags" Target="../tags/tag7.x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0.w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29.wmf"/><Relationship Id="rId1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8.xml"/><Relationship Id="rId4" Type="http://schemas.openxmlformats.org/officeDocument/2006/relationships/image" Target="../media/image33.wmf"/><Relationship Id="rId3" Type="http://schemas.openxmlformats.org/officeDocument/2006/relationships/oleObject" Target="../embeddings/oleObject20.bin"/><Relationship Id="rId2" Type="http://schemas.openxmlformats.org/officeDocument/2006/relationships/image" Target="../media/image32.wmf"/><Relationship Id="rId1" Type="http://schemas.openxmlformats.org/officeDocument/2006/relationships/oleObject" Target="../embeddings/oleObject19.bin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8.vml"/><Relationship Id="rId6" Type="http://schemas.openxmlformats.org/officeDocument/2006/relationships/slideLayout" Target="../slideLayouts/slideLayout9.xml"/><Relationship Id="rId5" Type="http://schemas.openxmlformats.org/officeDocument/2006/relationships/tags" Target="../tags/tag9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22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37.wmf"/><Relationship Id="rId3" Type="http://schemas.openxmlformats.org/officeDocument/2006/relationships/oleObject" Target="../embeddings/oleObject24.bin"/><Relationship Id="rId2" Type="http://schemas.openxmlformats.org/officeDocument/2006/relationships/image" Target="../media/image36.wmf"/><Relationship Id="rId1" Type="http://schemas.openxmlformats.org/officeDocument/2006/relationships/oleObject" Target="../embeddings/oleObject23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9.xml"/><Relationship Id="rId3" Type="http://schemas.openxmlformats.org/officeDocument/2006/relationships/tags" Target="../tags/tag2.xml"/><Relationship Id="rId2" Type="http://schemas.openxmlformats.org/officeDocument/2006/relationships/image" Target="../media/image12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.xml"/><Relationship Id="rId3" Type="http://schemas.openxmlformats.org/officeDocument/2006/relationships/image" Target="../media/image14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8514" y="2826423"/>
            <a:ext cx="9114972" cy="865505"/>
          </a:xfrm>
        </p:spPr>
        <p:txBody>
          <a:bodyPr/>
          <a:lstStyle/>
          <a:p>
            <a:r>
              <a:rPr sz="2800" dirty="0"/>
              <a:t>Networks for Joint Afﬁne and Non-parametric Image Registration</a:t>
            </a:r>
            <a:endParaRPr sz="28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2656840" y="5662295"/>
            <a:ext cx="2341245" cy="312420"/>
          </a:xfrm>
        </p:spPr>
        <p:txBody>
          <a:bodyPr wrap="square"/>
          <a:lstStyle/>
          <a:p>
            <a:r>
              <a:rPr lang="zh-CN" altLang="en-US" sz="1600" dirty="0"/>
              <a:t>答辩学生：</a:t>
            </a:r>
            <a:r>
              <a:rPr sz="1600" dirty="0"/>
              <a:t>梁磊磊</a:t>
            </a:r>
            <a:endParaRPr sz="16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7291815" y="5633977"/>
            <a:ext cx="1922463" cy="312420"/>
          </a:xfrm>
        </p:spPr>
        <p:txBody>
          <a:bodyPr/>
          <a:lstStyle/>
          <a:p>
            <a:r>
              <a:rPr lang="zh-CN" altLang="en-US" sz="1600" dirty="0"/>
              <a:t>指导教师：</a:t>
            </a:r>
            <a:r>
              <a:rPr sz="1600" dirty="0"/>
              <a:t>苗语</a:t>
            </a:r>
            <a:endParaRPr sz="1600" dirty="0"/>
          </a:p>
        </p:txBody>
      </p:sp>
      <p:sp>
        <p:nvSpPr>
          <p:cNvPr id="6" name="文本占位符 5"/>
          <p:cNvSpPr/>
          <p:nvPr>
            <p:ph type="body" sz="quarter" idx="15"/>
          </p:nvPr>
        </p:nvSpPr>
        <p:spPr/>
        <p:txBody>
          <a:bodyPr/>
          <a:p>
            <a:r>
              <a:rPr lang="zh-CN" altLang="en-US"/>
              <a:t>联合仿射和非参数图像配准网络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相似性</a:t>
            </a:r>
            <a:r>
              <a:rPr lang="zh-CN" altLang="en-US" dirty="0"/>
              <a:t>损失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264728" y="1422400"/>
          <a:ext cx="7971790" cy="1689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755900" imgH="952500" progId="Equation.KSEE3">
                  <p:embed/>
                </p:oleObj>
              </mc:Choice>
              <mc:Fallback>
                <p:oleObj name="" r:id="rId1" imgW="2755900" imgH="952500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64728" y="1422400"/>
                        <a:ext cx="7971790" cy="16897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28650" y="3477260"/>
            <a:ext cx="3060700" cy="2768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dirty="0"/>
              <a:t>多核归一化互相关</a:t>
            </a:r>
            <a:r>
              <a:rPr lang="en-US" altLang="zh-CN" dirty="0"/>
              <a:t>mk-LNCC</a:t>
            </a:r>
            <a:r>
              <a:rPr lang="zh-CN" altLang="en-US" dirty="0"/>
              <a:t>：</a:t>
            </a:r>
            <a:endParaRPr lang="zh-CN" altLang="en-US" dirty="0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400" y="3936365"/>
          <a:ext cx="10495280" cy="1561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2679700" imgH="711200" progId="Equation.KSEE3">
                  <p:embed/>
                </p:oleObj>
              </mc:Choice>
              <mc:Fallback>
                <p:oleObj name="" r:id="rId5" imgW="2679700" imgH="711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3936365"/>
                        <a:ext cx="10495280" cy="15614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" r:id="rId7" imgW="914400" imgH="215900" progId="Equation.KSEE3">
                  <p:embed/>
                </p:oleObj>
              </mc:Choice>
              <mc:Fallback>
                <p:oleObj name="" r:id="rId7" imgW="914400" imgH="215900" progId="Equation.KSEE3">
                  <p:embed/>
                  <p:pic>
                    <p:nvPicPr>
                      <p:cNvPr id="0" name="图片 205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" r:id="rId8" imgW="914400" imgH="215900" progId="Equation.KSEE3">
                  <p:embed/>
                </p:oleObj>
              </mc:Choice>
              <mc:Fallback>
                <p:oleObj name="" r:id="rId8" imgW="914400" imgH="215900" progId="Equation.KSEE3">
                  <p:embed/>
                  <p:pic>
                    <p:nvPicPr>
                      <p:cNvPr id="0" name="图片 205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" r:id="rId9" imgW="914400" imgH="215900" progId="Equation.KSEE3">
                  <p:embed/>
                </p:oleObj>
              </mc:Choice>
              <mc:Fallback>
                <p:oleObj name="" r:id="rId9" imgW="914400" imgH="215900" progId="Equation.KSEE3">
                  <p:embed/>
                  <p:pic>
                    <p:nvPicPr>
                      <p:cNvPr id="0" name="图片 205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628650" y="1145540"/>
            <a:ext cx="1930400" cy="2768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dirty="0"/>
              <a:t>归一化互相关</a:t>
            </a:r>
            <a:r>
              <a:rPr lang="en-US" altLang="zh-CN" dirty="0"/>
              <a:t>NCC:</a:t>
            </a:r>
            <a:endParaRPr lang="en-US" altLang="zh-C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正则化损失和对称</a:t>
            </a:r>
            <a:r>
              <a:rPr lang="zh-CN" altLang="en-US" dirty="0"/>
              <a:t>损失</a:t>
            </a:r>
            <a:endParaRPr lang="zh-CN" altLang="en-US" dirty="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400" y="2053590"/>
          <a:ext cx="5727700" cy="725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005965" imgH="254000" progId="Equation.KSEE3">
                  <p:embed/>
                </p:oleObj>
              </mc:Choice>
              <mc:Fallback>
                <p:oleObj name="" r:id="rId1" imgW="2005965" imgH="2540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60400" y="2053590"/>
                        <a:ext cx="5727700" cy="725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335520" y="1037590"/>
          <a:ext cx="3104515" cy="12280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091565" imgH="431800" progId="Equation.KSEE3">
                  <p:embed/>
                </p:oleObj>
              </mc:Choice>
              <mc:Fallback>
                <p:oleObj name="" r:id="rId3" imgW="1091565" imgH="4318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35520" y="1037590"/>
                        <a:ext cx="3104515" cy="12280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400" y="5236210"/>
          <a:ext cx="5773420" cy="781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1688465" imgH="228600" progId="Equation.KSEE3">
                  <p:embed/>
                </p:oleObj>
              </mc:Choice>
              <mc:Fallback>
                <p:oleObj name="" r:id="rId5" imgW="1688465" imgH="2286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60400" y="5236210"/>
                        <a:ext cx="5773420" cy="781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0400" y="4090670"/>
          <a:ext cx="8773160" cy="783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7" imgW="9166225" imgH="818515" progId="Equation.KSEE3">
                  <p:embed/>
                </p:oleObj>
              </mc:Choice>
              <mc:Fallback>
                <p:oleObj name="" r:id="rId7" imgW="9166225" imgH="818515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0400" y="4090670"/>
                        <a:ext cx="8773160" cy="783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60400" y="1264920"/>
            <a:ext cx="6226175" cy="368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正则化损失惩罚仿射变换和恒等式的偏差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60400" y="3250248"/>
            <a:ext cx="3962400" cy="3689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对称损失鼓励配准是逆一致的</a:t>
            </a:r>
            <a:endParaRPr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8620" y="2202180"/>
            <a:ext cx="2694305" cy="205676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533765" y="5236210"/>
          <a:ext cx="1409700" cy="725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" r:id="rId10" imgW="444500" imgH="228600" progId="Equation.KSEE3">
                  <p:embed/>
                </p:oleObj>
              </mc:Choice>
              <mc:Fallback>
                <p:oleObj name="" r:id="rId10" imgW="444500" imgH="228600" progId="Equation.KSEE3">
                  <p:embed/>
                  <p:pic>
                    <p:nvPicPr>
                      <p:cNvPr id="0" name="图片 102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533765" y="5236210"/>
                        <a:ext cx="1409700" cy="725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完整的损失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203325" y="1808480"/>
          <a:ext cx="9785985" cy="681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" r:id="rId1" imgW="3644900" imgH="254000" progId="Equation.KSEE3">
                  <p:embed/>
                </p:oleObj>
              </mc:Choice>
              <mc:Fallback>
                <p:oleObj name="" r:id="rId1" imgW="3644900" imgH="254000" progId="Equation.KSEE3">
                  <p:embed/>
                  <p:pic>
                    <p:nvPicPr>
                      <p:cNvPr id="0" name="图片 307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203325" y="1808480"/>
                        <a:ext cx="9785985" cy="681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323340" y="3332480"/>
          <a:ext cx="9545955" cy="778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" r:id="rId3" imgW="2959100" imgH="241300" progId="Equation.KSEE3">
                  <p:embed/>
                </p:oleObj>
              </mc:Choice>
              <mc:Fallback>
                <p:oleObj name="" r:id="rId3" imgW="2959100" imgH="241300" progId="Equation.KSEE3">
                  <p:embed/>
                  <p:pic>
                    <p:nvPicPr>
                      <p:cNvPr id="0" name="图片 307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340" y="3332480"/>
                        <a:ext cx="9545955" cy="778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矢量动量参数化静止速度场（</a:t>
            </a:r>
            <a:r>
              <a:rPr lang="en-US" altLang="zh-CN" dirty="0"/>
              <a:t>vSVF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9250" y="1128395"/>
            <a:ext cx="8953500" cy="4265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p>
            <a:r>
              <a:rPr lang="zh-CN" altLang="en-US"/>
              <a:t>动量</a:t>
            </a:r>
            <a:r>
              <a:rPr lang="zh-CN" altLang="en-US"/>
              <a:t>生成网络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22655" y="1564640"/>
            <a:ext cx="10346055" cy="27889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dirty="0"/>
              <a:t>流</a:t>
            </a:r>
            <a:r>
              <a:rPr dirty="0"/>
              <a:t>配准</a:t>
            </a:r>
            <a:endParaRPr dirty="0"/>
          </a:p>
        </p:txBody>
      </p:sp>
      <p:pic>
        <p:nvPicPr>
          <p:cNvPr id="9" name="图片 8" descr="v2-7ddca68f731aeb7811e1bbac6675f629_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795780"/>
            <a:ext cx="3267075" cy="3267075"/>
          </a:xfrm>
          <a:prstGeom prst="rect">
            <a:avLst/>
          </a:prstGeom>
        </p:spPr>
      </p:pic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083685" y="2222818"/>
          <a:ext cx="7533005" cy="170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" r:id="rId2" imgW="2806700" imgH="634365" progId="Equation.KSEE3">
                  <p:embed/>
                </p:oleObj>
              </mc:Choice>
              <mc:Fallback>
                <p:oleObj name="" r:id="rId2" imgW="2806700" imgH="6343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083685" y="2222818"/>
                        <a:ext cx="7533005" cy="170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 flipH="1">
            <a:off x="660400" y="1196023"/>
            <a:ext cx="8879205" cy="36893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通过微分同胚映射实现的大变形（</a:t>
            </a:r>
            <a:r>
              <a:rPr lang="en-US" altLang="zh-CN" sz="2400" dirty="0"/>
              <a:t>LDDMM</a:t>
            </a:r>
            <a:r>
              <a:rPr lang="zh-CN" altLang="en-US" sz="2400" dirty="0"/>
              <a:t>）</a:t>
            </a:r>
            <a:r>
              <a:rPr lang="en-US" altLang="zh-CN" sz="2400" dirty="0"/>
              <a:t>:</a:t>
            </a:r>
            <a:endParaRPr lang="en-US" altLang="zh-CN" sz="2400" dirty="0"/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en-US" altLang="zh-CN" dirty="0"/>
              <a:t>vSVF</a:t>
            </a:r>
            <a:r>
              <a:rPr dirty="0"/>
              <a:t>优化</a:t>
            </a:r>
            <a:endParaRPr dirty="0"/>
          </a:p>
        </p:txBody>
      </p:sp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329180" y="1205548"/>
          <a:ext cx="7533005" cy="1703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" r:id="rId1" imgW="2806700" imgH="634365" progId="Equation.KSEE3">
                  <p:embed/>
                </p:oleObj>
              </mc:Choice>
              <mc:Fallback>
                <p:oleObj name="" r:id="rId1" imgW="2806700" imgH="634365" progId="Equation.KSEE3">
                  <p:embed/>
                  <p:pic>
                    <p:nvPicPr>
                      <p:cNvPr id="0" name="图片 204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29180" y="1205548"/>
                        <a:ext cx="7533005" cy="1703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59740" y="3148013"/>
          <a:ext cx="10929620" cy="1422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" r:id="rId3" imgW="3708400" imgH="482600" progId="Equation.KSEE3">
                  <p:embed/>
                </p:oleObj>
              </mc:Choice>
              <mc:Fallback>
                <p:oleObj name="" r:id="rId3" imgW="3708400" imgH="482600" progId="Equation.KSEE3">
                  <p:embed/>
                  <p:pic>
                    <p:nvPicPr>
                      <p:cNvPr id="0" name="图片 204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9740" y="3148013"/>
                        <a:ext cx="10929620" cy="1422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643380" y="4521200"/>
          <a:ext cx="8905240" cy="168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" r:id="rId5" imgW="3086100" imgH="584200" progId="Equation.KSEE3">
                  <p:embed/>
                </p:oleObj>
              </mc:Choice>
              <mc:Fallback>
                <p:oleObj name="" r:id="rId5" imgW="3086100" imgH="584200" progId="Equation.KSEE3">
                  <p:embed/>
                  <p:pic>
                    <p:nvPicPr>
                      <p:cNvPr id="0" name="图片 205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43380" y="4521200"/>
                        <a:ext cx="8905240" cy="168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520383" y="1230948"/>
            <a:ext cx="1181735" cy="3689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en-US" altLang="zh-CN" sz="2400" dirty="0"/>
              <a:t>LDDMM</a:t>
            </a:r>
            <a:r>
              <a:rPr lang="en-US" altLang="zh-CN" dirty="0"/>
              <a:t>: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17500" y="2907030"/>
            <a:ext cx="4064000" cy="30734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sz="2000" dirty="0"/>
              <a:t>在最优的条件下，正则项能量守恒：</a:t>
            </a:r>
            <a:endParaRPr lang="zh-CN" altLang="en-US" sz="2000" dirty="0"/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en-US" altLang="zh-CN" dirty="0"/>
              <a:t>vSVF</a:t>
            </a:r>
            <a:r>
              <a:rPr dirty="0"/>
              <a:t>损失函数</a:t>
            </a:r>
            <a:r>
              <a:rPr dirty="0"/>
              <a:t>设置</a:t>
            </a:r>
            <a:endParaRPr dirty="0"/>
          </a:p>
        </p:txBody>
      </p:sp>
      <p:sp>
        <p:nvSpPr>
          <p:cNvPr id="10" name="文本框 9"/>
          <p:cNvSpPr txBox="1"/>
          <p:nvPr/>
        </p:nvSpPr>
        <p:spPr>
          <a:xfrm>
            <a:off x="660400" y="1200468"/>
            <a:ext cx="3657600" cy="3689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相似性损失和仿射网络一样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812800" y="2092643"/>
            <a:ext cx="3352800" cy="3689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正则化损失</a:t>
            </a:r>
            <a:r>
              <a:rPr lang="zh-CN" altLang="en-US" sz="2400" dirty="0">
                <a:sym typeface="+mn-ea"/>
              </a:rPr>
              <a:t>平滑</a:t>
            </a:r>
            <a:r>
              <a:rPr lang="zh-CN" altLang="en-US" sz="2400" dirty="0"/>
              <a:t>速度场：</a:t>
            </a:r>
            <a:endParaRPr lang="zh-CN" altLang="en-US" sz="2400" dirty="0"/>
          </a:p>
        </p:txBody>
      </p:sp>
      <p:graphicFrame>
        <p:nvGraphicFramePr>
          <p:cNvPr id="12" name="对象 11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405380" y="2461895"/>
          <a:ext cx="8072120" cy="1823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" r:id="rId1" imgW="2247900" imgH="508000" progId="Equation.KSEE3">
                  <p:embed/>
                </p:oleObj>
              </mc:Choice>
              <mc:Fallback>
                <p:oleObj name="" r:id="rId1" imgW="2247900" imgH="508000" progId="Equation.KSEE3">
                  <p:embed/>
                  <p:pic>
                    <p:nvPicPr>
                      <p:cNvPr id="0" name="图片 409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405380" y="2461895"/>
                        <a:ext cx="8072120" cy="18237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660400" y="4551363"/>
            <a:ext cx="4267200" cy="368935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对称损失鼓励配准的逆一致性：</a:t>
            </a:r>
            <a:endParaRPr lang="zh-CN" altLang="en-US" sz="2400" dirty="0"/>
          </a:p>
        </p:txBody>
      </p:sp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86485" y="5025390"/>
          <a:ext cx="10019030" cy="86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" r:id="rId3" imgW="2781300" imgH="241300" progId="Equation.KSEE3">
                  <p:embed/>
                </p:oleObj>
              </mc:Choice>
              <mc:Fallback>
                <p:oleObj name="" r:id="rId3" imgW="2781300" imgH="241300" progId="Equation.KSEE3">
                  <p:embed/>
                  <p:pic>
                    <p:nvPicPr>
                      <p:cNvPr id="0" name="图片 409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86485" y="5025390"/>
                        <a:ext cx="10019030" cy="86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en-US" altLang="zh-CN" dirty="0"/>
              <a:t>vSVF</a:t>
            </a:r>
            <a:r>
              <a:rPr dirty="0"/>
              <a:t>的完成损失</a:t>
            </a:r>
            <a:r>
              <a:rPr dirty="0"/>
              <a:t>函数</a:t>
            </a:r>
            <a:endParaRPr dirty="0"/>
          </a:p>
        </p:txBody>
      </p:sp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2867025" y="1228090"/>
          <a:ext cx="6458585" cy="268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" r:id="rId1" imgW="3022600" imgH="1257300" progId="Equation.KSEE3">
                  <p:embed/>
                </p:oleObj>
              </mc:Choice>
              <mc:Fallback>
                <p:oleObj name="" r:id="rId1" imgW="3022600" imgH="1257300" progId="Equation.KSEE3">
                  <p:embed/>
                  <p:pic>
                    <p:nvPicPr>
                      <p:cNvPr id="0" name="图片 5120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867025" y="1228090"/>
                        <a:ext cx="6458585" cy="268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244215" y="4318635"/>
          <a:ext cx="4628515" cy="212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" r:id="rId3" imgW="2184400" imgH="1002665" progId="Equation.KSEE3">
                  <p:embed/>
                </p:oleObj>
              </mc:Choice>
              <mc:Fallback>
                <p:oleObj name="" r:id="rId3" imgW="2184400" imgH="1002665" progId="Equation.KSEE3">
                  <p:embed/>
                  <p:pic>
                    <p:nvPicPr>
                      <p:cNvPr id="0" name="图片 512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4215" y="4318635"/>
                        <a:ext cx="4628515" cy="212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60400" y="3914775"/>
            <a:ext cx="3441700" cy="2768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p>
            <a:pPr algn="just" hangingPunct="0"/>
            <a:r>
              <a:rPr lang="en-US" altLang="zh-CN" dirty="0"/>
              <a:t>vSVF</a:t>
            </a:r>
            <a:r>
              <a:rPr lang="zh-CN" altLang="en-US" dirty="0"/>
              <a:t>第</a:t>
            </a:r>
            <a:r>
              <a:rPr lang="en-US" altLang="zh-CN" dirty="0"/>
              <a:t>T</a:t>
            </a:r>
            <a:r>
              <a:rPr lang="zh-CN" altLang="en-US" dirty="0"/>
              <a:t>步，完整的损失函数</a:t>
            </a:r>
            <a:r>
              <a:rPr lang="zh-CN" altLang="en-US" dirty="0"/>
              <a:t>为：</a:t>
            </a:r>
            <a:endParaRPr lang="zh-CN" altLang="en-US" dirty="0"/>
          </a:p>
        </p:txBody>
      </p:sp>
    </p:spTree>
    <p:custDataLst>
      <p:tags r:id="rId5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21"/>
          <p:cNvSpPr>
            <a:spLocks noGrp="1"/>
          </p:cNvSpPr>
          <p:nvPr>
            <p:ph type="title"/>
          </p:nvPr>
        </p:nvSpPr>
        <p:spPr>
          <a:xfrm>
            <a:off x="1045029" y="3791998"/>
            <a:ext cx="10014857" cy="922020"/>
          </a:xfrm>
        </p:spPr>
        <p:txBody>
          <a:bodyPr/>
          <a:lstStyle/>
          <a:p>
            <a:r>
              <a:rPr lang="zh-CN" altLang="en-US" dirty="0"/>
              <a:t>实验</a:t>
            </a:r>
            <a:endParaRPr lang="zh-CN" altLang="en-US" dirty="0"/>
          </a:p>
        </p:txBody>
      </p:sp>
      <p:sp>
        <p:nvSpPr>
          <p:cNvPr id="123" name="文本占位符 1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ACHIEVEMENT EXHIBITION</a:t>
            </a:r>
            <a:endParaRPr lang="zh-CN" altLang="en-US" dirty="0"/>
          </a:p>
        </p:txBody>
      </p:sp>
      <p:sp>
        <p:nvSpPr>
          <p:cNvPr id="124" name="文本占位符 1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作者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820545"/>
            <a:ext cx="2575560" cy="2834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33800" y="1820545"/>
            <a:ext cx="7839075" cy="55372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zh-CN" altLang="en-US" dirty="0"/>
              <a:t>沈正阳，谷歌AR团队的研究科学家。</a:t>
            </a:r>
            <a:r>
              <a:rPr lang="zh-CN" altLang="en-US" dirty="0"/>
              <a:t>毕业于北卡罗来纳大学教堂山分校，与Marc Niethammer教授一起研究医学图像，计算机视觉和几何处理。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733800" y="2961005"/>
            <a:ext cx="7644130" cy="5537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zh-CN" altLang="en-US" dirty="0"/>
              <a:t>Accurate Point Cloud Registration with Robust Optimal Transport</a:t>
            </a:r>
            <a:endParaRPr lang="zh-CN" altLang="en-US" dirty="0"/>
          </a:p>
          <a:p>
            <a:pPr algn="just" hangingPunct="0"/>
            <a:r>
              <a:rPr lang="en-US" altLang="zh-CN" dirty="0"/>
              <a:t>2021</a:t>
            </a:r>
            <a:r>
              <a:rPr lang="zh-CN" altLang="en-US" dirty="0"/>
              <a:t>年发表，具有稳健最优传输的精确点云</a:t>
            </a:r>
            <a:r>
              <a:rPr lang="zh-CN" altLang="en-US" dirty="0"/>
              <a:t>配准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733800" y="4004945"/>
            <a:ext cx="7771765" cy="5537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zh-CN" altLang="en-US" dirty="0"/>
              <a:t>Anatomical Data Augmentation via Fluid-based Image Registration</a:t>
            </a:r>
            <a:endParaRPr lang="zh-CN" altLang="en-US" dirty="0"/>
          </a:p>
          <a:p>
            <a:pPr algn="just" hangingPunct="0"/>
            <a:r>
              <a:rPr lang="en-US" altLang="zh-CN" dirty="0"/>
              <a:t>2020</a:t>
            </a:r>
            <a:r>
              <a:rPr lang="zh-CN" altLang="en-US" dirty="0"/>
              <a:t>年发表：通过基于流体的图像配准进行解剖数据</a:t>
            </a:r>
            <a:r>
              <a:rPr lang="zh-CN" altLang="en-US" dirty="0"/>
              <a:t>增强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733800" y="5048885"/>
            <a:ext cx="7707630" cy="5537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zh-CN" altLang="en-US" dirty="0"/>
              <a:t>Networks for Joint Affine and Non-parametric Image Registration</a:t>
            </a:r>
            <a:endParaRPr lang="zh-CN" altLang="en-US" dirty="0"/>
          </a:p>
          <a:p>
            <a:pPr algn="just" hangingPunct="0"/>
            <a:r>
              <a:rPr lang="en-US" altLang="zh-CN" dirty="0"/>
              <a:t>2019</a:t>
            </a:r>
            <a:r>
              <a:rPr lang="zh-CN" altLang="en-US" dirty="0"/>
              <a:t>年发表：联合仿射和非参数图像</a:t>
            </a:r>
            <a:r>
              <a:rPr lang="zh-CN" altLang="en-US" dirty="0"/>
              <a:t>配准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zh-CN" altLang="en-US" dirty="0"/>
              <a:t>设置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60400" y="1091883"/>
            <a:ext cx="10862945" cy="147701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zh-CN" altLang="en-US" sz="2400" dirty="0"/>
              <a:t>数据集</a:t>
            </a:r>
            <a:endParaRPr lang="zh-CN" altLang="en-US" sz="2400" dirty="0"/>
          </a:p>
          <a:p>
            <a:pPr algn="just" hangingPunct="0"/>
            <a:r>
              <a:rPr lang="zh-CN" altLang="en-US" sz="2400" dirty="0"/>
              <a:t>选用的是OAI（Osteoarthritis Initiative）MR数据集，预处理时将灰度值归一化，然后去除小于0.1%和大于99.9%的灰度值。所有图像重采样到192 × 192 × 80 大小。将无标签的数据按7:3划分为训练集和验证集。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60400" y="3304223"/>
            <a:ext cx="8824595" cy="221551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en-US" altLang="zh-CN" sz="2400" dirty="0"/>
              <a:t>Baseline:</a:t>
            </a:r>
            <a:endParaRPr lang="en-US" altLang="zh-CN" sz="2400" dirty="0"/>
          </a:p>
          <a:p>
            <a:pPr marL="457200" lvl="1" indent="0" algn="just" hangingPunct="0">
              <a:buNone/>
            </a:pPr>
            <a:r>
              <a:rPr lang="en-US" altLang="zh-CN" sz="2400" dirty="0">
                <a:sym typeface="+mn-ea"/>
              </a:rPr>
              <a:t>SyN:</a:t>
            </a:r>
            <a:r>
              <a:rPr lang="zh-CN" altLang="en-US" sz="2400" dirty="0">
                <a:sym typeface="+mn-ea"/>
              </a:rPr>
              <a:t>具有互相关性的对称微分图像配准</a:t>
            </a:r>
            <a:endParaRPr lang="zh-CN" altLang="en-US" sz="2400" dirty="0"/>
          </a:p>
          <a:p>
            <a:pPr marL="457200" lvl="1" indent="0" algn="just" hangingPunc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Demons:</a:t>
            </a:r>
            <a:r>
              <a:rPr lang="zh-CN" altLang="en-US" sz="2400" dirty="0">
                <a:solidFill>
                  <a:schemeClr val="tx1"/>
                </a:solidFill>
              </a:rPr>
              <a:t>高效的非参数图像配准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marL="457200" lvl="1" indent="0" algn="just" hangingPunc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NiftyReg:</a:t>
            </a:r>
            <a:r>
              <a:rPr lang="zh-CN" altLang="en-US" sz="2400" dirty="0">
                <a:solidFill>
                  <a:schemeClr val="tx1"/>
                </a:solidFill>
              </a:rPr>
              <a:t>使用自由变形的非刚性配准</a:t>
            </a:r>
            <a:endParaRPr lang="zh-CN" altLang="en-US" sz="2400" dirty="0">
              <a:solidFill>
                <a:schemeClr val="tx1"/>
              </a:solidFill>
            </a:endParaRPr>
          </a:p>
          <a:p>
            <a:pPr marL="457200" lvl="1" indent="0" algn="just" hangingPunct="0">
              <a:buNone/>
            </a:pPr>
            <a:r>
              <a:rPr lang="en-US" altLang="zh-CN" sz="2400" dirty="0">
                <a:solidFill>
                  <a:schemeClr val="tx1"/>
                </a:solidFill>
              </a:rPr>
              <a:t>VoxelMorph:用于快速概率微分同构配准的无监督学习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just" hangingPunct="0"/>
            <a:endParaRPr lang="zh-CN" altLang="en-US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0720" y="1068927"/>
            <a:ext cx="6878864" cy="44259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基于优化的多尺度仿射配准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0720" y="1511300"/>
            <a:ext cx="10903585" cy="9848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zh-CN" altLang="en-US" sz="2000" dirty="0"/>
              <a:t>开始时，对低分辨率的图像预测一个粗略的仿射参数，然后使用它作为更高分辨率的初始化参数。使用学习率为的随机梯度下降优化器，三个图像尺寸分别为原图大小的k∈{0.25,0.5,1.0}，每个迭代200，200，50次。使用mk-LNCC作为相似性准则。在尺寸为1.0时，参数设为</a:t>
            </a:r>
            <a:r>
              <a:rPr lang="zh-CN" altLang="en-US" sz="2400" dirty="0"/>
              <a:t>：</a:t>
            </a:r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80720" y="3308350"/>
            <a:ext cx="3690620" cy="368935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spAutoFit/>
          </a:bodyPr>
          <a:p>
            <a:pPr algn="just" hangingPunct="0"/>
            <a:r>
              <a:rPr lang="zh-CN" altLang="en-US" sz="2000" dirty="0">
                <a:sym typeface="+mn-ea"/>
              </a:rPr>
              <a:t>在尺寸为0.5和0.25时，参数为</a:t>
            </a:r>
            <a:r>
              <a:rPr lang="zh-CN" altLang="en-US" sz="2400" dirty="0">
                <a:sym typeface="+mn-ea"/>
              </a:rPr>
              <a:t>：</a:t>
            </a:r>
            <a:endParaRPr lang="zh-CN" altLang="en-US" sz="2400" dirty="0">
              <a:sym typeface="+mn-ea"/>
            </a:endParaRPr>
          </a:p>
        </p:txBody>
      </p:sp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7425" y="2614930"/>
          <a:ext cx="4166235" cy="468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1" imgW="2032000" imgH="228600" progId="Equation.KSEE3">
                  <p:embed/>
                </p:oleObj>
              </mc:Choice>
              <mc:Fallback>
                <p:oleObj name="" r:id="rId1" imgW="20320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7425" y="2614930"/>
                        <a:ext cx="4166235" cy="468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3527425" y="3902075"/>
          <a:ext cx="2849880" cy="497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3" imgW="1308100" imgH="228600" progId="Equation.KSEE3">
                  <p:embed/>
                </p:oleObj>
              </mc:Choice>
              <mc:Fallback>
                <p:oleObj name="" r:id="rId3" imgW="1308100" imgH="2286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27425" y="3902075"/>
                        <a:ext cx="2849880" cy="4978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标题 1"/>
          <p:cNvSpPr>
            <a:spLocks noGrp="1"/>
          </p:cNvSpPr>
          <p:nvPr/>
        </p:nvSpPr>
        <p:spPr>
          <a:xfrm>
            <a:off x="680720" y="4400137"/>
            <a:ext cx="6878864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4"/>
                </a:solidFill>
                <a:latin typeface="+mj-lt"/>
                <a:ea typeface="+mj-ea"/>
                <a:cs typeface="+mn-cs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基于优化的多尺度仿射配准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0720" y="4904105"/>
            <a:ext cx="10843260" cy="6153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zh-CN" altLang="en-US" sz="2000" dirty="0"/>
              <a:t>采用仿射映射作为初始映射，采用和多尺度仿射配准相同的多尺度策略。采用LBGFS优化器，尺度为{ 0.25 , 0.5 , 1.0 }，每个尺度迭代60次，使用mk-LNCC作为相似性指标。</a:t>
            </a:r>
            <a:endParaRPr lang="zh-CN" altLang="en-US" sz="2000" dirty="0"/>
          </a:p>
        </p:txBody>
      </p:sp>
      <p:sp>
        <p:nvSpPr>
          <p:cNvPr id="13" name="标题 1"/>
          <p:cNvSpPr>
            <a:spLocks noGrp="1"/>
          </p:cNvSpPr>
          <p:nvPr/>
        </p:nvSpPr>
        <p:spPr>
          <a:xfrm>
            <a:off x="660400" y="524097"/>
            <a:ext cx="6878864" cy="4425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>
                <a:solidFill>
                  <a:schemeClr val="accent4"/>
                </a:solidFill>
                <a:latin typeface="+mj-lt"/>
                <a:ea typeface="+mj-ea"/>
                <a:cs typeface="+mn-cs"/>
              </a:defRPr>
            </a:lvl1pPr>
          </a:lstStyle>
          <a:p>
            <a:r>
              <a:rPr lang="zh-CN" altLang="en-US" dirty="0"/>
              <a:t>实验</a:t>
            </a:r>
            <a:r>
              <a:rPr lang="zh-CN" altLang="en-US" dirty="0"/>
              <a:t>设置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实验结果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966470"/>
            <a:ext cx="4686300" cy="54483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1585595"/>
            <a:ext cx="6464300" cy="33204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21"/>
          <p:cNvSpPr>
            <a:spLocks noGrp="1"/>
          </p:cNvSpPr>
          <p:nvPr>
            <p:ph type="title"/>
          </p:nvPr>
        </p:nvSpPr>
        <p:spPr>
          <a:xfrm>
            <a:off x="1045029" y="3791998"/>
            <a:ext cx="10014857" cy="922020"/>
          </a:xfrm>
        </p:spPr>
        <p:txBody>
          <a:bodyPr/>
          <a:lstStyle/>
          <a:p>
            <a:r>
              <a:rPr lang="zh-CN" altLang="en-US" dirty="0"/>
              <a:t>结论</a:t>
            </a:r>
            <a:endParaRPr lang="zh-CN" altLang="en-US" dirty="0"/>
          </a:p>
        </p:txBody>
      </p:sp>
      <p:sp>
        <p:nvSpPr>
          <p:cNvPr id="123" name="文本占位符 122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TEAM INTRODUCTION</a:t>
            </a:r>
            <a:endParaRPr lang="zh-CN" altLang="en-US" dirty="0"/>
          </a:p>
        </p:txBody>
      </p:sp>
      <p:sp>
        <p:nvSpPr>
          <p:cNvPr id="124" name="文本占位符 1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总结和</a:t>
            </a:r>
            <a:r>
              <a:rPr lang="zh-CN" altLang="en-US" dirty="0"/>
              <a:t>展望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60400" y="1564005"/>
            <a:ext cx="10873105" cy="25850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en-US" altLang="zh-CN" sz="2400" dirty="0"/>
              <a:t>	</a:t>
            </a:r>
            <a:r>
              <a:rPr lang="zh-CN" altLang="en-US" sz="2400" dirty="0"/>
              <a:t>作者介绍了一种端到端的 3D 图像配准方法 (AVSM)，该方法由多步仿射网络和使用基于动量的 SVF 算法的可变形配准网络组成。 AVSM 输出一个变换图，其中包括一个仿射预配准和一个 vSVF 非参数变形在单个前向传递中。作者对膝关节 MR 图像的跨主体和纵向配准的结果表明，</a:t>
            </a:r>
            <a:r>
              <a:rPr lang="zh-CN" altLang="en-US" sz="2400" dirty="0"/>
              <a:t>作者的方法与流行的配准工具具有可比性，有时甚至更好的性能，同时显着减少了计算时间，并具有出色的变形规律性和对称性。未来的工作将集中在学习正则化器和对其他注册任务的评估，例如在大脑和肺部。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标题 26"/>
          <p:cNvSpPr>
            <a:spLocks noGrp="1"/>
          </p:cNvSpPr>
          <p:nvPr>
            <p:ph type="title"/>
          </p:nvPr>
        </p:nvSpPr>
        <p:spPr>
          <a:xfrm>
            <a:off x="1420405" y="2492246"/>
            <a:ext cx="5224236" cy="923330"/>
          </a:xfrm>
        </p:spPr>
        <p:txBody>
          <a:bodyPr/>
          <a:lstStyle/>
          <a:p>
            <a:r>
              <a:rPr lang="zh-CN" altLang="en-US" sz="6600" dirty="0"/>
              <a:t>感谢垂听</a:t>
            </a:r>
            <a:br>
              <a:rPr lang="zh-CN" altLang="en-US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结构大纲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6988810" y="0"/>
            <a:ext cx="5422900" cy="6858000"/>
          </a:xfrm>
        </p:spPr>
        <p:txBody>
          <a:bodyPr/>
          <a:lstStyle/>
          <a:p>
            <a:pPr marL="514350" indent="-514350" algn="l">
              <a:buFont typeface="+mj-lt"/>
              <a:buAutoNum type="arabicPeriod"/>
            </a:pPr>
            <a:r>
              <a:rPr lang="zh-CN" altLang="en-US" dirty="0"/>
              <a:t>研究背景</a:t>
            </a:r>
            <a:endParaRPr lang="en-US" altLang="zh-CN" dirty="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dirty="0"/>
              <a:t>研究内容</a:t>
            </a:r>
            <a:endParaRPr lang="en-US" altLang="zh-CN" dirty="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dirty="0"/>
              <a:t>实验</a:t>
            </a:r>
            <a:endParaRPr lang="en-US" altLang="zh-CN" dirty="0"/>
          </a:p>
          <a:p>
            <a:pPr marL="514350" indent="-514350" algn="l">
              <a:buFont typeface="+mj-lt"/>
              <a:buAutoNum type="arabicPeriod"/>
            </a:pPr>
            <a:r>
              <a:rPr lang="zh-CN" altLang="en-US" dirty="0"/>
              <a:t>结论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21"/>
          <p:cNvSpPr>
            <a:spLocks noGrp="1"/>
          </p:cNvSpPr>
          <p:nvPr>
            <p:ph type="title"/>
          </p:nvPr>
        </p:nvSpPr>
        <p:spPr>
          <a:xfrm>
            <a:off x="1045029" y="3791998"/>
            <a:ext cx="10014857" cy="922020"/>
          </a:xfrm>
        </p:spPr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124" name="文本占位符 1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先前深度学习配准的多重</a:t>
            </a:r>
            <a:r>
              <a:rPr lang="zh-CN" altLang="en-US" dirty="0"/>
              <a:t>限制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60400" y="1678305"/>
            <a:ext cx="1027430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en-US" altLang="zh-CN" sz="2400" dirty="0"/>
              <a:t>1.</a:t>
            </a:r>
            <a:r>
              <a:rPr lang="zh-CN" altLang="en-US" sz="2400" dirty="0"/>
              <a:t>通常会假定图像已经实现预配准过，即进行过刚性或仿射配准。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660400" y="2525395"/>
            <a:ext cx="9806940" cy="7385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en-US" altLang="zh-CN" sz="2400" dirty="0"/>
              <a:t>2.</a:t>
            </a:r>
            <a:r>
              <a:rPr lang="zh-CN" altLang="en-US" sz="2400" dirty="0"/>
              <a:t>受限于内存/显存的大小，要么只能在</a:t>
            </a:r>
            <a:r>
              <a:rPr lang="en-US" altLang="zh-CN" sz="2400" dirty="0"/>
              <a:t>2D</a:t>
            </a:r>
            <a:r>
              <a:rPr lang="zh-CN" altLang="en-US" sz="2400" dirty="0"/>
              <a:t>中工作，要么借助</a:t>
            </a:r>
            <a:r>
              <a:rPr lang="en-US" altLang="zh-CN" sz="2400" dirty="0"/>
              <a:t>3D</a:t>
            </a:r>
            <a:r>
              <a:rPr lang="zh-CN" altLang="en-US" sz="2400" dirty="0"/>
              <a:t>中的小块对</a:t>
            </a:r>
            <a:r>
              <a:rPr lang="en-US" altLang="zh-CN" sz="2400" dirty="0"/>
              <a:t>3D</a:t>
            </a:r>
            <a:r>
              <a:rPr lang="zh-CN" altLang="en-US" sz="2400" dirty="0"/>
              <a:t>图像进行</a:t>
            </a:r>
            <a:r>
              <a:rPr lang="zh-CN" altLang="en-US" sz="2400" dirty="0"/>
              <a:t>处理。</a:t>
            </a:r>
            <a:endParaRPr lang="zh-CN" altLang="en-US" sz="2400" dirty="0"/>
          </a:p>
        </p:txBody>
      </p:sp>
      <p:sp>
        <p:nvSpPr>
          <p:cNvPr id="16" name="文本框 15"/>
          <p:cNvSpPr txBox="1"/>
          <p:nvPr/>
        </p:nvSpPr>
        <p:spPr>
          <a:xfrm>
            <a:off x="660400" y="3803015"/>
            <a:ext cx="9564370" cy="3689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just" hangingPunct="0"/>
            <a:r>
              <a:rPr lang="en-US" altLang="zh-CN" sz="2400" dirty="0"/>
              <a:t>3.</a:t>
            </a:r>
            <a:r>
              <a:rPr lang="zh-CN" altLang="en-US" sz="2400" dirty="0"/>
              <a:t>没有进行迭代的</a:t>
            </a:r>
            <a:r>
              <a:rPr lang="zh-CN" altLang="en-US" sz="2400" dirty="0"/>
              <a:t>优化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dirty="0">
                <a:sym typeface="+mn-ea"/>
              </a:rPr>
              <a:t>本文贡献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0400" y="1663700"/>
            <a:ext cx="2628900" cy="3340100"/>
          </a:xfrm>
          <a:prstGeom prst="rect">
            <a:avLst/>
          </a:prstGeom>
          <a:noFill/>
          <a:ln w="12700">
            <a:gradFill flip="none" rotWithShape="1">
              <a:gsLst>
                <a:gs pos="58000">
                  <a:schemeClr val="accent1">
                    <a:lumMod val="5000"/>
                    <a:lumOff val="9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just" hangingPunct="0">
              <a:lnSpc>
                <a:spcPct val="120000"/>
              </a:lnSpc>
            </a:pPr>
            <a:endParaRPr lang="zh-CN" altLang="en-US" sz="1600" spc="100" dirty="0"/>
          </a:p>
        </p:txBody>
      </p:sp>
      <p:sp>
        <p:nvSpPr>
          <p:cNvPr id="3" name="文本框 2"/>
          <p:cNvSpPr txBox="1"/>
          <p:nvPr/>
        </p:nvSpPr>
        <p:spPr>
          <a:xfrm>
            <a:off x="812800" y="2780593"/>
            <a:ext cx="232410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20000"/>
              </a:lnSpc>
              <a:defRPr sz="1600" spc="100"/>
            </a:lvl1pPr>
          </a:lstStyle>
          <a:p>
            <a:pPr algn="ctr"/>
            <a:r>
              <a:rPr lang="zh-CN" altLang="en-US" sz="1800" dirty="0"/>
              <a:t>提出了一个新颖的矢量动量参数化的静态速度场配准模型（</a:t>
            </a:r>
            <a:r>
              <a:rPr lang="en-US" altLang="zh-CN" sz="1800" dirty="0"/>
              <a:t>vSVF</a:t>
            </a:r>
            <a:r>
              <a:rPr lang="zh-CN" altLang="en-US" sz="1800" dirty="0"/>
              <a:t>）</a:t>
            </a:r>
            <a:endParaRPr lang="zh-CN" altLang="en-US" sz="1800" dirty="0"/>
          </a:p>
        </p:txBody>
      </p:sp>
      <p:sp>
        <p:nvSpPr>
          <p:cNvPr id="4" name="文本框 3"/>
          <p:cNvSpPr txBox="1"/>
          <p:nvPr/>
        </p:nvSpPr>
        <p:spPr>
          <a:xfrm>
            <a:off x="749300" y="2309883"/>
            <a:ext cx="2451100" cy="3321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algn="ctr"/>
            <a:r>
              <a:rPr lang="zh-CN" altLang="en-US" sz="2400" dirty="0"/>
              <a:t>一、</a:t>
            </a:r>
            <a:endParaRPr lang="zh-CN" altLang="en-US" sz="2400" dirty="0"/>
          </a:p>
        </p:txBody>
      </p:sp>
      <p:sp>
        <p:nvSpPr>
          <p:cNvPr id="41" name="矩形 40"/>
          <p:cNvSpPr/>
          <p:nvPr/>
        </p:nvSpPr>
        <p:spPr>
          <a:xfrm>
            <a:off x="3403600" y="1663700"/>
            <a:ext cx="2628900" cy="3340100"/>
          </a:xfrm>
          <a:prstGeom prst="rect">
            <a:avLst/>
          </a:prstGeom>
          <a:noFill/>
          <a:ln w="12700">
            <a:gradFill flip="none" rotWithShape="1">
              <a:gsLst>
                <a:gs pos="58000">
                  <a:schemeClr val="accent1">
                    <a:lumMod val="5000"/>
                    <a:lumOff val="9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just" hangingPunct="0">
              <a:lnSpc>
                <a:spcPct val="120000"/>
              </a:lnSpc>
            </a:pPr>
            <a:endParaRPr lang="zh-CN" altLang="en-US" sz="1600" spc="100" dirty="0"/>
          </a:p>
        </p:txBody>
      </p:sp>
      <p:sp>
        <p:nvSpPr>
          <p:cNvPr id="42" name="文本框 41"/>
          <p:cNvSpPr txBox="1"/>
          <p:nvPr/>
        </p:nvSpPr>
        <p:spPr>
          <a:xfrm>
            <a:off x="3556000" y="2780593"/>
            <a:ext cx="2324100" cy="175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20000"/>
              </a:lnSpc>
              <a:defRPr sz="1600" spc="100"/>
            </a:lvl1pPr>
          </a:lstStyle>
          <a:p>
            <a:pPr algn="ctr"/>
            <a:r>
              <a:rPr lang="zh-CN" altLang="en-US" sz="1800" dirty="0"/>
              <a:t>在仿射配准和vSVF配准组件中都采用了多步配准的方法，从而改善了配准的效果</a:t>
            </a:r>
            <a:endParaRPr lang="zh-CN" altLang="en-US" sz="1800" dirty="0"/>
          </a:p>
        </p:txBody>
      </p:sp>
      <p:sp>
        <p:nvSpPr>
          <p:cNvPr id="43" name="文本框 42"/>
          <p:cNvSpPr txBox="1"/>
          <p:nvPr/>
        </p:nvSpPr>
        <p:spPr>
          <a:xfrm>
            <a:off x="3492500" y="2309883"/>
            <a:ext cx="2451100" cy="3321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algn="ctr"/>
            <a:r>
              <a:rPr lang="zh-CN" altLang="en-US" sz="2400" dirty="0"/>
              <a:t>二、</a:t>
            </a:r>
            <a:endParaRPr lang="zh-CN" altLang="en-US" sz="2400" dirty="0"/>
          </a:p>
        </p:txBody>
      </p:sp>
      <p:sp>
        <p:nvSpPr>
          <p:cNvPr id="45" name="矩形 44"/>
          <p:cNvSpPr/>
          <p:nvPr/>
        </p:nvSpPr>
        <p:spPr>
          <a:xfrm>
            <a:off x="6146800" y="1663700"/>
            <a:ext cx="2628900" cy="3340100"/>
          </a:xfrm>
          <a:prstGeom prst="rect">
            <a:avLst/>
          </a:prstGeom>
          <a:noFill/>
          <a:ln w="12700">
            <a:gradFill flip="none" rotWithShape="1">
              <a:gsLst>
                <a:gs pos="58000">
                  <a:schemeClr val="accent1">
                    <a:lumMod val="5000"/>
                    <a:lumOff val="9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just" hangingPunct="0">
              <a:lnSpc>
                <a:spcPct val="120000"/>
              </a:lnSpc>
            </a:pPr>
            <a:endParaRPr lang="zh-CN" altLang="en-US" sz="1600" spc="100" dirty="0"/>
          </a:p>
        </p:txBody>
      </p:sp>
      <p:sp>
        <p:nvSpPr>
          <p:cNvPr id="46" name="文本框 45"/>
          <p:cNvSpPr txBox="1"/>
          <p:nvPr/>
        </p:nvSpPr>
        <p:spPr>
          <a:xfrm>
            <a:off x="6299200" y="2780593"/>
            <a:ext cx="2324100" cy="1419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20000"/>
              </a:lnSpc>
              <a:defRPr sz="1600" spc="100"/>
            </a:lvl1pPr>
          </a:lstStyle>
          <a:p>
            <a:pPr algn="ctr"/>
            <a:r>
              <a:rPr lang="zh-CN" altLang="en-US" sz="1800" dirty="0"/>
              <a:t>结果经过一次配准映射</a:t>
            </a:r>
            <a:r>
              <a:rPr lang="zh-CN" altLang="en-US" sz="1800" dirty="0"/>
              <a:t>就能得到，避免了多次插值而带来的误差</a:t>
            </a:r>
            <a:endParaRPr lang="zh-CN" altLang="en-US" sz="1800" dirty="0"/>
          </a:p>
        </p:txBody>
      </p:sp>
      <p:sp>
        <p:nvSpPr>
          <p:cNvPr id="47" name="文本框 46"/>
          <p:cNvSpPr txBox="1"/>
          <p:nvPr/>
        </p:nvSpPr>
        <p:spPr>
          <a:xfrm>
            <a:off x="6235700" y="2309883"/>
            <a:ext cx="2451100" cy="3321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algn="ctr"/>
            <a:r>
              <a:rPr lang="zh-CN" altLang="en-US" sz="2400" dirty="0"/>
              <a:t>三、</a:t>
            </a:r>
            <a:endParaRPr lang="zh-CN" altLang="en-US" sz="2400" dirty="0"/>
          </a:p>
        </p:txBody>
      </p:sp>
      <p:sp>
        <p:nvSpPr>
          <p:cNvPr id="49" name="矩形 48"/>
          <p:cNvSpPr/>
          <p:nvPr/>
        </p:nvSpPr>
        <p:spPr>
          <a:xfrm>
            <a:off x="8890000" y="1663700"/>
            <a:ext cx="2628900" cy="3340100"/>
          </a:xfrm>
          <a:prstGeom prst="rect">
            <a:avLst/>
          </a:prstGeom>
          <a:noFill/>
          <a:ln w="12700">
            <a:gradFill flip="none" rotWithShape="1">
              <a:gsLst>
                <a:gs pos="58000">
                  <a:schemeClr val="accent1">
                    <a:lumMod val="5000"/>
                    <a:lumOff val="95000"/>
                  </a:schemeClr>
                </a:gs>
                <a:gs pos="100000">
                  <a:schemeClr val="accent4"/>
                </a:gs>
              </a:gsLst>
              <a:lin ang="5400000" scaled="1"/>
              <a:tileRect/>
            </a:gra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algn="just" hangingPunct="0">
              <a:lnSpc>
                <a:spcPct val="120000"/>
              </a:lnSpc>
            </a:pPr>
            <a:endParaRPr lang="zh-CN" altLang="en-US" sz="1600" spc="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9042400" y="2780593"/>
            <a:ext cx="2324100" cy="108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just" hangingPunct="0">
              <a:lnSpc>
                <a:spcPct val="120000"/>
              </a:lnSpc>
              <a:defRPr sz="1600" spc="100"/>
            </a:lvl1pPr>
          </a:lstStyle>
          <a:p>
            <a:pPr algn="ctr"/>
            <a:r>
              <a:rPr lang="zh-CN" altLang="en-US" sz="1800" dirty="0"/>
              <a:t>在仿射配准和vSVF配准组件中都采用了逆一致性损失</a:t>
            </a:r>
            <a:endParaRPr lang="zh-CN" altLang="en-US" sz="1800" dirty="0"/>
          </a:p>
        </p:txBody>
      </p:sp>
      <p:sp>
        <p:nvSpPr>
          <p:cNvPr id="51" name="文本框 50"/>
          <p:cNvSpPr txBox="1"/>
          <p:nvPr/>
        </p:nvSpPr>
        <p:spPr>
          <a:xfrm>
            <a:off x="8978900" y="2309883"/>
            <a:ext cx="2451100" cy="33210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zh-CN" altLang="en-US" sz="3200" b="1">
                <a:solidFill>
                  <a:schemeClr val="accent4"/>
                </a:solidFill>
                <a:latin typeface="+mj-lt"/>
                <a:ea typeface="+mj-ea"/>
              </a:defRPr>
            </a:lvl1pPr>
          </a:lstStyle>
          <a:p>
            <a:pPr algn="ctr"/>
            <a:r>
              <a:rPr lang="zh-CN" altLang="en-US" sz="2400" dirty="0"/>
              <a:t>四、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lang="zh-CN" altLang="en-US" dirty="0"/>
              <a:t>框架</a:t>
            </a:r>
            <a:r>
              <a:rPr lang="zh-CN" altLang="en-US" dirty="0"/>
              <a:t>概述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8485" y="1871345"/>
            <a:ext cx="6602095" cy="31153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39355" y="1871028"/>
            <a:ext cx="4289425" cy="304673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p>
            <a:pPr algn="just" hangingPunct="0"/>
            <a:r>
              <a:rPr lang="en-US" altLang="zh-CN" dirty="0"/>
              <a:t>1.</a:t>
            </a:r>
            <a:r>
              <a:rPr lang="zh-CN" altLang="en-US" dirty="0"/>
              <a:t>多步仿射</a:t>
            </a:r>
            <a:r>
              <a:rPr lang="zh-CN" altLang="en-US" dirty="0"/>
              <a:t>预配准网络：输出仿射图和仿射变形的源图像。仿射图初始化</a:t>
            </a:r>
            <a:r>
              <a:rPr lang="en-US" altLang="zh-CN" dirty="0"/>
              <a:t>vSVF</a:t>
            </a:r>
            <a:r>
              <a:rPr lang="zh-CN" altLang="en-US" dirty="0"/>
              <a:t>配准的</a:t>
            </a:r>
            <a:r>
              <a:rPr lang="zh-CN" altLang="en-US" dirty="0"/>
              <a:t>映射。</a:t>
            </a:r>
            <a:endParaRPr lang="zh-CN" altLang="en-US" dirty="0"/>
          </a:p>
          <a:p>
            <a:pPr algn="just" hangingPunct="0"/>
            <a:endParaRPr lang="zh-CN" altLang="en-US" dirty="0"/>
          </a:p>
          <a:p>
            <a:pPr algn="just" hangingPunct="0"/>
            <a:r>
              <a:rPr lang="en-US" altLang="zh-CN" dirty="0"/>
              <a:t>2.</a:t>
            </a:r>
            <a:r>
              <a:rPr lang="zh-CN" altLang="en-US" dirty="0"/>
              <a:t>动量生成网络：将扭曲的源图像和目标图像输入到动量生成网络，输出预测的</a:t>
            </a:r>
            <a:r>
              <a:rPr lang="en-US" altLang="zh-CN" dirty="0"/>
              <a:t>vSVF</a:t>
            </a:r>
            <a:r>
              <a:rPr lang="zh-CN" altLang="en-US" dirty="0"/>
              <a:t>配准模型的</a:t>
            </a:r>
            <a:r>
              <a:rPr lang="zh-CN" altLang="en-US" dirty="0"/>
              <a:t>动量。</a:t>
            </a:r>
            <a:endParaRPr lang="zh-CN" altLang="en-US" dirty="0"/>
          </a:p>
          <a:p>
            <a:pPr algn="just" hangingPunct="0"/>
            <a:endParaRPr lang="zh-CN" altLang="en-US" dirty="0"/>
          </a:p>
          <a:p>
            <a:pPr algn="just" hangingPunct="0"/>
            <a:r>
              <a:rPr lang="en-US" altLang="zh-CN" dirty="0"/>
              <a:t>3.</a:t>
            </a:r>
            <a:r>
              <a:rPr lang="zh-CN" altLang="en-US" dirty="0"/>
              <a:t>矢量动量参数化静止速度场配准模型（</a:t>
            </a:r>
            <a:r>
              <a:rPr lang="en-US" altLang="zh-CN" dirty="0"/>
              <a:t>vSVF</a:t>
            </a:r>
            <a:r>
              <a:rPr lang="zh-CN" altLang="en-US" dirty="0"/>
              <a:t>）组件的输出是合成的变换图和扭曲的</a:t>
            </a:r>
            <a:r>
              <a:rPr lang="zh-CN" altLang="en-US" dirty="0"/>
              <a:t>源图像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 121"/>
          <p:cNvSpPr>
            <a:spLocks noGrp="1"/>
          </p:cNvSpPr>
          <p:nvPr>
            <p:ph type="title"/>
          </p:nvPr>
        </p:nvSpPr>
        <p:spPr>
          <a:xfrm>
            <a:off x="1045029" y="3791998"/>
            <a:ext cx="10014857" cy="922020"/>
          </a:xfrm>
        </p:spPr>
        <p:txBody>
          <a:bodyPr/>
          <a:lstStyle/>
          <a:p>
            <a:r>
              <a:rPr lang="zh-CN" altLang="en-US" dirty="0"/>
              <a:t>研究</a:t>
            </a:r>
            <a:r>
              <a:rPr lang="zh-CN" altLang="en-US" dirty="0"/>
              <a:t>内容</a:t>
            </a:r>
            <a:endParaRPr lang="zh-CN" altLang="en-US" dirty="0"/>
          </a:p>
        </p:txBody>
      </p:sp>
      <p:sp>
        <p:nvSpPr>
          <p:cNvPr id="124" name="文本占位符 12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0400" y="524097"/>
            <a:ext cx="6878864" cy="442595"/>
          </a:xfrm>
        </p:spPr>
        <p:txBody>
          <a:bodyPr/>
          <a:lstStyle/>
          <a:p>
            <a:r>
              <a:rPr dirty="0"/>
              <a:t>多步仿射</a:t>
            </a:r>
            <a:r>
              <a:rPr dirty="0"/>
              <a:t>网络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" y="1299845"/>
            <a:ext cx="4699000" cy="4432300"/>
          </a:xfrm>
          <a:prstGeom prst="rect">
            <a:avLst/>
          </a:prstGeom>
        </p:spPr>
      </p:pic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420360" y="1707515"/>
          <a:ext cx="6306185" cy="1638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2" imgW="2247900" imgH="584200" progId="Equation.KSEE3">
                  <p:embed/>
                </p:oleObj>
              </mc:Choice>
              <mc:Fallback>
                <p:oleObj name="" r:id="rId2" imgW="2247900" imgH="5842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20360" y="1707515"/>
                        <a:ext cx="6306185" cy="1638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3516,&quot;width&quot;:7452}"/>
</p:tagLst>
</file>

<file path=ppt/tags/tag10.xml><?xml version="1.0" encoding="utf-8"?>
<p:tagLst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  <p:tag name="COMMONDATA" val="eyJoZGlkIjoiZmRlOGM1YjFlMDdlODAzYWQ4Y2M0ZGZmYzJjNWNjYjUifQ=="/>
</p:tagLst>
</file>

<file path=ppt/tags/tag2.xml><?xml version="1.0" encoding="utf-8"?>
<p:tagLst xmlns:p="http://schemas.openxmlformats.org/presentationml/2006/main">
  <p:tag name="ISLIDE.ICON" val="#68044;#168055;#167644;#95239;#168672;#407164;#405369;#407156;#407158;#407195;"/>
</p:tagLst>
</file>

<file path=ppt/tags/tag3.xml><?xml version="1.0" encoding="utf-8"?>
<p:tagLst xmlns:p="http://schemas.openxmlformats.org/presentationml/2006/main">
  <p:tag name="ISLIDE.ICON" val="#68044;#168055;#167644;#95239;#168672;#407164;#405369;#407156;#407158;#407195;"/>
</p:tagLst>
</file>

<file path=ppt/tags/tag4.xml><?xml version="1.0" encoding="utf-8"?>
<p:tagLst xmlns:p="http://schemas.openxmlformats.org/presentationml/2006/main">
  <p:tag name="KSO_WM_UNIT_PLACING_PICTURE_USER_VIEWPORT" val="{&quot;height&quot;:3636,&quot;width&quot;:7632}"/>
</p:tagLst>
</file>

<file path=ppt/tags/tag5.xml><?xml version="1.0" encoding="utf-8"?>
<p:tagLst xmlns:p="http://schemas.openxmlformats.org/presentationml/2006/main">
  <p:tag name="KSO_WM_UNIT_PLACING_PICTURE_USER_VIEWPORT" val="{&quot;height&quot;:3228,&quot;width&quot;:11976}"/>
</p:tagLst>
</file>

<file path=ppt/tags/tag6.xml><?xml version="1.0" encoding="utf-8"?>
<p:tagLst xmlns:p="http://schemas.openxmlformats.org/presentationml/2006/main">
  <p:tag name="ISLIDE.ICON" val="#68044;#168055;#167644;#95239;#168672;#407164;#405369;#407156;#407158;#407195;#405094;#405345;"/>
</p:tagLst>
</file>

<file path=ppt/tags/tag7.xml><?xml version="1.0" encoding="utf-8"?>
<p:tagLst xmlns:p="http://schemas.openxmlformats.org/presentationml/2006/main">
  <p:tag name="ISLIDE.ICON" val="#68044;#168055;#167644;#95239;#168672;#407164;#405369;#407156;#407158;#407195;#405094;#405345;"/>
</p:tagLst>
</file>

<file path=ppt/tags/tag8.xml><?xml version="1.0" encoding="utf-8"?>
<p:tagLst xmlns:p="http://schemas.openxmlformats.org/presentationml/2006/main">
  <p:tag name="ISLIDE.ICON" val="#407153;#405095;#407150;#405338;#407233;#407103;"/>
</p:tagLst>
</file>

<file path=ppt/tags/tag9.xml><?xml version="1.0" encoding="utf-8"?>
<p:tagLst xmlns:p="http://schemas.openxmlformats.org/presentationml/2006/main">
  <p:tag name="ISLIDE.ICON" val="#407153;#405095;#407150;#405338;#407233;#407103;#407176;"/>
</p:tagLst>
</file>

<file path=ppt/theme/theme1.xml><?xml version="1.0" encoding="utf-8"?>
<a:theme xmlns:a="http://schemas.openxmlformats.org/drawingml/2006/main" name="Office 主题​​">
  <a:themeElements>
    <a:clrScheme name="长春理工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5C1"/>
      </a:accent1>
      <a:accent2>
        <a:srgbClr val="83C2EB"/>
      </a:accent2>
      <a:accent3>
        <a:srgbClr val="A5A5A5"/>
      </a:accent3>
      <a:accent4>
        <a:srgbClr val="0054A6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solidFill>
            <a:schemeClr val="accent4"/>
          </a:solidFill>
        </a:ln>
      </a:spPr>
      <a:bodyPr rtlCol="0" anchor="ctr"/>
      <a:lstStyle>
        <a:defPPr algn="ctr">
          <a:defRPr/>
        </a:defPPr>
      </a:lstStyle>
    </a:spDef>
    <a:txDef>
      <a:spPr>
        <a:noFill/>
      </a:spPr>
      <a:bodyPr wrap="square" lIns="0" tIns="0" rIns="0" bIns="0" rtlCol="0" anchor="ctr" anchorCtr="0">
        <a:spAutoFit/>
      </a:bodyPr>
      <a:lstStyle>
        <a:defPPr algn="just" hangingPunct="0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1858</Words>
  <Application>WPS 演示</Application>
  <PresentationFormat>宽屏</PresentationFormat>
  <Paragraphs>156</Paragraphs>
  <Slides>25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24</vt:i4>
      </vt:variant>
      <vt:variant>
        <vt:lpstr>幻灯片标题</vt:lpstr>
      </vt:variant>
      <vt:variant>
        <vt:i4>25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Arial Unicode MS</vt:lpstr>
      <vt:lpstr>等线</vt:lpstr>
      <vt:lpstr>Arial Black</vt:lpstr>
      <vt:lpstr>Calibri</vt:lpstr>
      <vt:lpstr>Office 主题​​</vt:lpstr>
      <vt:lpstr>1_OfficePLUS</vt:lpstr>
      <vt:lpstr>2_OfficePLUS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Networks for Joint Afﬁne and Non-parametric Image Registration</vt:lpstr>
      <vt:lpstr>作者简介</vt:lpstr>
      <vt:lpstr>结构大纲</vt:lpstr>
      <vt:lpstr>研究背景</vt:lpstr>
      <vt:lpstr>先前深度学习配准的多重限制</vt:lpstr>
      <vt:lpstr>本文贡献</vt:lpstr>
      <vt:lpstr>框架概述</vt:lpstr>
      <vt:lpstr>研究内容</vt:lpstr>
      <vt:lpstr>多步仿射网络</vt:lpstr>
      <vt:lpstr>相似性损失</vt:lpstr>
      <vt:lpstr>正则化损失和对称损失</vt:lpstr>
      <vt:lpstr>完整的损失函数</vt:lpstr>
      <vt:lpstr>矢量动量参数化静止速度场（vSVF）</vt:lpstr>
      <vt:lpstr>动量生成网络</vt:lpstr>
      <vt:lpstr>vSVF优化</vt:lpstr>
      <vt:lpstr>vSVF优化</vt:lpstr>
      <vt:lpstr>vSVF损失函数设置</vt:lpstr>
      <vt:lpstr>vSVF的完成损失函数</vt:lpstr>
      <vt:lpstr>实验</vt:lpstr>
      <vt:lpstr>实验设置</vt:lpstr>
      <vt:lpstr>实验设置</vt:lpstr>
      <vt:lpstr>实验结果</vt:lpstr>
      <vt:lpstr>结论</vt:lpstr>
      <vt:lpstr>总结和展望</vt:lpstr>
      <vt:lpstr>感谢垂听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 bc</dc:creator>
  <cp:lastModifiedBy>随想</cp:lastModifiedBy>
  <cp:revision>311</cp:revision>
  <dcterms:created xsi:type="dcterms:W3CDTF">2020-04-16T02:25:00Z</dcterms:created>
  <dcterms:modified xsi:type="dcterms:W3CDTF">2022-10-07T09:29:14Z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9FFA31F85D0F4DF098056CF5E57B3B8E</vt:lpwstr>
  </property>
  <property fmtid="{D5CDD505-2E9C-101B-9397-08002B2CF9AE}" pid="3" name="KSOProductBuildVer">
    <vt:lpwstr>2052-11.1.0.12358</vt:lpwstr>
  </property>
</Properties>
</file>